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22"/>
  </p:notesMasterIdLst>
  <p:handoutMasterIdLst>
    <p:handoutMasterId r:id="rId23"/>
  </p:handoutMasterIdLst>
  <p:sldIdLst>
    <p:sldId id="256" r:id="rId5"/>
    <p:sldId id="287" r:id="rId6"/>
    <p:sldId id="257" r:id="rId7"/>
    <p:sldId id="288" r:id="rId8"/>
    <p:sldId id="289" r:id="rId9"/>
    <p:sldId id="290" r:id="rId10"/>
    <p:sldId id="294" r:id="rId11"/>
    <p:sldId id="293" r:id="rId12"/>
    <p:sldId id="291" r:id="rId13"/>
    <p:sldId id="292" r:id="rId14"/>
    <p:sldId id="297" r:id="rId15"/>
    <p:sldId id="300" r:id="rId16"/>
    <p:sldId id="296" r:id="rId17"/>
    <p:sldId id="285" r:id="rId18"/>
    <p:sldId id="295" r:id="rId19"/>
    <p:sldId id="299" r:id="rId20"/>
    <p:sldId id="29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34D60-6D9D-4B9F-8803-67AD8E10077A}" v="20" dt="2024-01-12T03:42:08.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ckelbank, Doug" userId="f8fc38d5-6940-42d8-ba25-bea74fc24e92" providerId="ADAL" clId="{6EF34D60-6D9D-4B9F-8803-67AD8E10077A}"/>
    <pc:docChg chg="undo custSel addSld delSld modSld sldOrd">
      <pc:chgData name="Brockelbank, Doug" userId="f8fc38d5-6940-42d8-ba25-bea74fc24e92" providerId="ADAL" clId="{6EF34D60-6D9D-4B9F-8803-67AD8E10077A}" dt="2024-01-12T14:27:37.659" v="6897" actId="20577"/>
      <pc:docMkLst>
        <pc:docMk/>
      </pc:docMkLst>
      <pc:sldChg chg="modSp mod">
        <pc:chgData name="Brockelbank, Doug" userId="f8fc38d5-6940-42d8-ba25-bea74fc24e92" providerId="ADAL" clId="{6EF34D60-6D9D-4B9F-8803-67AD8E10077A}" dt="2024-01-12T14:27:37.659" v="6897" actId="20577"/>
        <pc:sldMkLst>
          <pc:docMk/>
          <pc:sldMk cId="3946934594" sldId="256"/>
        </pc:sldMkLst>
        <pc:spChg chg="mod">
          <ac:chgData name="Brockelbank, Doug" userId="f8fc38d5-6940-42d8-ba25-bea74fc24e92" providerId="ADAL" clId="{6EF34D60-6D9D-4B9F-8803-67AD8E10077A}" dt="2024-01-12T14:27:37.659" v="6897" actId="20577"/>
          <ac:spMkLst>
            <pc:docMk/>
            <pc:sldMk cId="3946934594" sldId="256"/>
            <ac:spMk id="2" creationId="{632BE5BF-9922-45FB-8F3F-4446D40A051B}"/>
          </ac:spMkLst>
        </pc:spChg>
        <pc:spChg chg="mod">
          <ac:chgData name="Brockelbank, Doug" userId="f8fc38d5-6940-42d8-ba25-bea74fc24e92" providerId="ADAL" clId="{6EF34D60-6D9D-4B9F-8803-67AD8E10077A}" dt="2024-01-12T14:27:28.169" v="6893" actId="1076"/>
          <ac:spMkLst>
            <pc:docMk/>
            <pc:sldMk cId="3946934594" sldId="256"/>
            <ac:spMk id="3" creationId="{0D537F64-4C96-4AA8-BB21-E8053A3186DD}"/>
          </ac:spMkLst>
        </pc:spChg>
        <pc:picChg chg="mod">
          <ac:chgData name="Brockelbank, Doug" userId="f8fc38d5-6940-42d8-ba25-bea74fc24e92" providerId="ADAL" clId="{6EF34D60-6D9D-4B9F-8803-67AD8E10077A}" dt="2024-01-12T14:27:11.966" v="6891" actId="1076"/>
          <ac:picMkLst>
            <pc:docMk/>
            <pc:sldMk cId="3946934594" sldId="256"/>
            <ac:picMk id="7" creationId="{65ED38D1-8819-2189-D598-924B888DDEF9}"/>
          </ac:picMkLst>
        </pc:picChg>
      </pc:sldChg>
      <pc:sldChg chg="addSp modSp mod ord modNotesTx">
        <pc:chgData name="Brockelbank, Doug" userId="f8fc38d5-6940-42d8-ba25-bea74fc24e92" providerId="ADAL" clId="{6EF34D60-6D9D-4B9F-8803-67AD8E10077A}" dt="2024-01-12T13:31:02.682" v="5914" actId="20577"/>
        <pc:sldMkLst>
          <pc:docMk/>
          <pc:sldMk cId="2902794312" sldId="257"/>
        </pc:sldMkLst>
        <pc:spChg chg="mod">
          <ac:chgData name="Brockelbank, Doug" userId="f8fc38d5-6940-42d8-ba25-bea74fc24e92" providerId="ADAL" clId="{6EF34D60-6D9D-4B9F-8803-67AD8E10077A}" dt="2024-01-12T01:06:19.057" v="995" actId="27636"/>
          <ac:spMkLst>
            <pc:docMk/>
            <pc:sldMk cId="2902794312" sldId="257"/>
            <ac:spMk id="4" creationId="{E3BD8413-C238-49D7-A4E1-E8FEF1811A0E}"/>
          </ac:spMkLst>
        </pc:spChg>
        <pc:picChg chg="add mod">
          <ac:chgData name="Brockelbank, Doug" userId="f8fc38d5-6940-42d8-ba25-bea74fc24e92" providerId="ADAL" clId="{6EF34D60-6D9D-4B9F-8803-67AD8E10077A}" dt="2024-01-12T01:06:29.445" v="996" actId="14100"/>
          <ac:picMkLst>
            <pc:docMk/>
            <pc:sldMk cId="2902794312" sldId="257"/>
            <ac:picMk id="5" creationId="{531C6BDC-99A9-1449-1356-377138EC73A3}"/>
          </ac:picMkLst>
        </pc:picChg>
      </pc:sldChg>
      <pc:sldChg chg="del">
        <pc:chgData name="Brockelbank, Doug" userId="f8fc38d5-6940-42d8-ba25-bea74fc24e92" providerId="ADAL" clId="{6EF34D60-6D9D-4B9F-8803-67AD8E10077A}" dt="2024-01-12T01:07:38.756" v="1004" actId="2696"/>
        <pc:sldMkLst>
          <pc:docMk/>
          <pc:sldMk cId="1065425595" sldId="266"/>
        </pc:sldMkLst>
      </pc:sldChg>
      <pc:sldChg chg="del">
        <pc:chgData name="Brockelbank, Doug" userId="f8fc38d5-6940-42d8-ba25-bea74fc24e92" providerId="ADAL" clId="{6EF34D60-6D9D-4B9F-8803-67AD8E10077A}" dt="2024-01-12T01:07:42.840" v="1005" actId="2696"/>
        <pc:sldMkLst>
          <pc:docMk/>
          <pc:sldMk cId="3322300142" sldId="284"/>
        </pc:sldMkLst>
      </pc:sldChg>
      <pc:sldChg chg="addSp modSp mod ord">
        <pc:chgData name="Brockelbank, Doug" userId="f8fc38d5-6940-42d8-ba25-bea74fc24e92" providerId="ADAL" clId="{6EF34D60-6D9D-4B9F-8803-67AD8E10077A}" dt="2024-01-12T02:39:26.053" v="2137" actId="20577"/>
        <pc:sldMkLst>
          <pc:docMk/>
          <pc:sldMk cId="1444326884" sldId="285"/>
        </pc:sldMkLst>
        <pc:spChg chg="add mod">
          <ac:chgData name="Brockelbank, Doug" userId="f8fc38d5-6940-42d8-ba25-bea74fc24e92" providerId="ADAL" clId="{6EF34D60-6D9D-4B9F-8803-67AD8E10077A}" dt="2024-01-12T02:38:02.331" v="2132" actId="1076"/>
          <ac:spMkLst>
            <pc:docMk/>
            <pc:sldMk cId="1444326884" sldId="285"/>
            <ac:spMk id="4" creationId="{6B7EBFF2-759D-BC3E-2534-FCE85762070F}"/>
          </ac:spMkLst>
        </pc:spChg>
        <pc:spChg chg="mod">
          <ac:chgData name="Brockelbank, Doug" userId="f8fc38d5-6940-42d8-ba25-bea74fc24e92" providerId="ADAL" clId="{6EF34D60-6D9D-4B9F-8803-67AD8E10077A}" dt="2024-01-12T02:39:26.053" v="2137" actId="20577"/>
          <ac:spMkLst>
            <pc:docMk/>
            <pc:sldMk cId="1444326884" sldId="285"/>
            <ac:spMk id="6" creationId="{8CBBB3AA-22B5-9F45-D9F1-E5F79C301C99}"/>
          </ac:spMkLst>
        </pc:spChg>
        <pc:spChg chg="mod">
          <ac:chgData name="Brockelbank, Doug" userId="f8fc38d5-6940-42d8-ba25-bea74fc24e92" providerId="ADAL" clId="{6EF34D60-6D9D-4B9F-8803-67AD8E10077A}" dt="2024-01-12T02:36:16.594" v="1988"/>
          <ac:spMkLst>
            <pc:docMk/>
            <pc:sldMk cId="1444326884" sldId="285"/>
            <ac:spMk id="7" creationId="{D945757B-0A00-B145-59B0-A6806A65D0A6}"/>
          </ac:spMkLst>
        </pc:spChg>
        <pc:spChg chg="mod">
          <ac:chgData name="Brockelbank, Doug" userId="f8fc38d5-6940-42d8-ba25-bea74fc24e92" providerId="ADAL" clId="{6EF34D60-6D9D-4B9F-8803-67AD8E10077A}" dt="2024-01-11T23:24:00.065" v="130" actId="20577"/>
          <ac:spMkLst>
            <pc:docMk/>
            <pc:sldMk cId="1444326884" sldId="285"/>
            <ac:spMk id="9" creationId="{5E3E8C9B-100B-DEA2-A0A9-5FC64EF1C1E9}"/>
          </ac:spMkLst>
        </pc:spChg>
      </pc:sldChg>
      <pc:sldChg chg="modSp mod">
        <pc:chgData name="Brockelbank, Doug" userId="f8fc38d5-6940-42d8-ba25-bea74fc24e92" providerId="ADAL" clId="{6EF34D60-6D9D-4B9F-8803-67AD8E10077A}" dt="2024-01-12T13:30:10.125" v="5806" actId="20577"/>
        <pc:sldMkLst>
          <pc:docMk/>
          <pc:sldMk cId="1070901195" sldId="287"/>
        </pc:sldMkLst>
        <pc:spChg chg="mod">
          <ac:chgData name="Brockelbank, Doug" userId="f8fc38d5-6940-42d8-ba25-bea74fc24e92" providerId="ADAL" clId="{6EF34D60-6D9D-4B9F-8803-67AD8E10077A}" dt="2024-01-12T13:30:10.125" v="5806" actId="20577"/>
          <ac:spMkLst>
            <pc:docMk/>
            <pc:sldMk cId="1070901195" sldId="287"/>
            <ac:spMk id="2" creationId="{D8F28B2B-34DA-CECC-AFD1-325E03D7A3C5}"/>
          </ac:spMkLst>
        </pc:spChg>
        <pc:spChg chg="mod">
          <ac:chgData name="Brockelbank, Doug" userId="f8fc38d5-6940-42d8-ba25-bea74fc24e92" providerId="ADAL" clId="{6EF34D60-6D9D-4B9F-8803-67AD8E10077A}" dt="2024-01-11T23:55:54.110" v="142" actId="20577"/>
          <ac:spMkLst>
            <pc:docMk/>
            <pc:sldMk cId="1070901195" sldId="287"/>
            <ac:spMk id="7" creationId="{D945757B-0A00-B145-59B0-A6806A65D0A6}"/>
          </ac:spMkLst>
        </pc:spChg>
      </pc:sldChg>
      <pc:sldChg chg="addSp modSp add mod">
        <pc:chgData name="Brockelbank, Doug" userId="f8fc38d5-6940-42d8-ba25-bea74fc24e92" providerId="ADAL" clId="{6EF34D60-6D9D-4B9F-8803-67AD8E10077A}" dt="2024-01-12T01:02:09.293" v="965" actId="20577"/>
        <pc:sldMkLst>
          <pc:docMk/>
          <pc:sldMk cId="3092321945" sldId="288"/>
        </pc:sldMkLst>
        <pc:spChg chg="mod">
          <ac:chgData name="Brockelbank, Doug" userId="f8fc38d5-6940-42d8-ba25-bea74fc24e92" providerId="ADAL" clId="{6EF34D60-6D9D-4B9F-8803-67AD8E10077A}" dt="2024-01-12T01:00:20.792" v="857" actId="20577"/>
          <ac:spMkLst>
            <pc:docMk/>
            <pc:sldMk cId="3092321945" sldId="288"/>
            <ac:spMk id="4" creationId="{E3BD8413-C238-49D7-A4E1-E8FEF1811A0E}"/>
          </ac:spMkLst>
        </pc:spChg>
        <pc:spChg chg="add mod">
          <ac:chgData name="Brockelbank, Doug" userId="f8fc38d5-6940-42d8-ba25-bea74fc24e92" providerId="ADAL" clId="{6EF34D60-6D9D-4B9F-8803-67AD8E10077A}" dt="2024-01-12T01:02:09.293" v="965" actId="20577"/>
          <ac:spMkLst>
            <pc:docMk/>
            <pc:sldMk cId="3092321945" sldId="288"/>
            <ac:spMk id="7" creationId="{1869795A-D9F7-9DAB-84C0-0A378F69BBA9}"/>
          </ac:spMkLst>
        </pc:spChg>
        <pc:graphicFrameChg chg="add mod">
          <ac:chgData name="Brockelbank, Doug" userId="f8fc38d5-6940-42d8-ba25-bea74fc24e92" providerId="ADAL" clId="{6EF34D60-6D9D-4B9F-8803-67AD8E10077A}" dt="2024-01-12T00:59:05.127" v="797" actId="1076"/>
          <ac:graphicFrameMkLst>
            <pc:docMk/>
            <pc:sldMk cId="3092321945" sldId="288"/>
            <ac:graphicFrameMk id="5" creationId="{67669084-8A0B-4B82-378B-424267EB9383}"/>
          </ac:graphicFrameMkLst>
        </pc:graphicFrameChg>
        <pc:graphicFrameChg chg="add mod">
          <ac:chgData name="Brockelbank, Doug" userId="f8fc38d5-6940-42d8-ba25-bea74fc24e92" providerId="ADAL" clId="{6EF34D60-6D9D-4B9F-8803-67AD8E10077A}" dt="2024-01-12T00:59:12.804" v="799" actId="1076"/>
          <ac:graphicFrameMkLst>
            <pc:docMk/>
            <pc:sldMk cId="3092321945" sldId="288"/>
            <ac:graphicFrameMk id="6" creationId="{69BB7907-24A0-951D-5FC6-1D08B55C8E91}"/>
          </ac:graphicFrameMkLst>
        </pc:graphicFrameChg>
        <pc:picChg chg="add mod">
          <ac:chgData name="Brockelbank, Doug" userId="f8fc38d5-6940-42d8-ba25-bea74fc24e92" providerId="ADAL" clId="{6EF34D60-6D9D-4B9F-8803-67AD8E10077A}" dt="2024-01-12T00:59:07.539" v="798" actId="1076"/>
          <ac:picMkLst>
            <pc:docMk/>
            <pc:sldMk cId="3092321945" sldId="288"/>
            <ac:picMk id="3" creationId="{BA97D1E7-A9E9-39E5-8F89-D2F74A6A03FD}"/>
          </ac:picMkLst>
        </pc:picChg>
      </pc:sldChg>
      <pc:sldChg chg="addSp delSp modSp add mod">
        <pc:chgData name="Brockelbank, Doug" userId="f8fc38d5-6940-42d8-ba25-bea74fc24e92" providerId="ADAL" clId="{6EF34D60-6D9D-4B9F-8803-67AD8E10077A}" dt="2024-01-12T03:17:18.962" v="4155" actId="1076"/>
        <pc:sldMkLst>
          <pc:docMk/>
          <pc:sldMk cId="1420046409" sldId="289"/>
        </pc:sldMkLst>
        <pc:spChg chg="mod">
          <ac:chgData name="Brockelbank, Doug" userId="f8fc38d5-6940-42d8-ba25-bea74fc24e92" providerId="ADAL" clId="{6EF34D60-6D9D-4B9F-8803-67AD8E10077A}" dt="2024-01-12T03:17:18.962" v="4155" actId="1076"/>
          <ac:spMkLst>
            <pc:docMk/>
            <pc:sldMk cId="1420046409" sldId="289"/>
            <ac:spMk id="4" creationId="{E3BD8413-C238-49D7-A4E1-E8FEF1811A0E}"/>
          </ac:spMkLst>
        </pc:spChg>
        <pc:picChg chg="add del mod">
          <ac:chgData name="Brockelbank, Doug" userId="f8fc38d5-6940-42d8-ba25-bea74fc24e92" providerId="ADAL" clId="{6EF34D60-6D9D-4B9F-8803-67AD8E10077A}" dt="2024-01-12T00:57:22.310" v="791" actId="478"/>
          <ac:picMkLst>
            <pc:docMk/>
            <pc:sldMk cId="1420046409" sldId="289"/>
            <ac:picMk id="5" creationId="{18585BC2-46A8-7C98-E43B-D2EB2FA974B2}"/>
          </ac:picMkLst>
        </pc:picChg>
        <pc:picChg chg="add mod">
          <ac:chgData name="Brockelbank, Doug" userId="f8fc38d5-6940-42d8-ba25-bea74fc24e92" providerId="ADAL" clId="{6EF34D60-6D9D-4B9F-8803-67AD8E10077A}" dt="2024-01-12T01:14:46.421" v="1182" actId="1076"/>
          <ac:picMkLst>
            <pc:docMk/>
            <pc:sldMk cId="1420046409" sldId="289"/>
            <ac:picMk id="7" creationId="{F3CA0BD6-5EC8-9D94-21B3-E9C6DFE122B5}"/>
          </ac:picMkLst>
        </pc:picChg>
      </pc:sldChg>
      <pc:sldChg chg="addSp delSp modSp add mod">
        <pc:chgData name="Brockelbank, Doug" userId="f8fc38d5-6940-42d8-ba25-bea74fc24e92" providerId="ADAL" clId="{6EF34D60-6D9D-4B9F-8803-67AD8E10077A}" dt="2024-01-12T01:19:00.195" v="1349" actId="255"/>
        <pc:sldMkLst>
          <pc:docMk/>
          <pc:sldMk cId="2181933498" sldId="290"/>
        </pc:sldMkLst>
        <pc:spChg chg="mod">
          <ac:chgData name="Brockelbank, Doug" userId="f8fc38d5-6940-42d8-ba25-bea74fc24e92" providerId="ADAL" clId="{6EF34D60-6D9D-4B9F-8803-67AD8E10077A}" dt="2024-01-12T01:19:00.195" v="1349" actId="255"/>
          <ac:spMkLst>
            <pc:docMk/>
            <pc:sldMk cId="2181933498" sldId="290"/>
            <ac:spMk id="4" creationId="{E3BD8413-C238-49D7-A4E1-E8FEF1811A0E}"/>
          </ac:spMkLst>
        </pc:spChg>
        <pc:picChg chg="add mod">
          <ac:chgData name="Brockelbank, Doug" userId="f8fc38d5-6940-42d8-ba25-bea74fc24e92" providerId="ADAL" clId="{6EF34D60-6D9D-4B9F-8803-67AD8E10077A}" dt="2024-01-12T01:10:15.825" v="1016" actId="1076"/>
          <ac:picMkLst>
            <pc:docMk/>
            <pc:sldMk cId="2181933498" sldId="290"/>
            <ac:picMk id="5" creationId="{E34C05CA-8737-40F0-755D-6CCB8358A0C1}"/>
          </ac:picMkLst>
        </pc:picChg>
        <pc:picChg chg="del">
          <ac:chgData name="Brockelbank, Doug" userId="f8fc38d5-6940-42d8-ba25-bea74fc24e92" providerId="ADAL" clId="{6EF34D60-6D9D-4B9F-8803-67AD8E10077A}" dt="2024-01-12T01:07:09.144" v="998" actId="478"/>
          <ac:picMkLst>
            <pc:docMk/>
            <pc:sldMk cId="2181933498" sldId="290"/>
            <ac:picMk id="7" creationId="{F3CA0BD6-5EC8-9D94-21B3-E9C6DFE122B5}"/>
          </ac:picMkLst>
        </pc:picChg>
        <pc:picChg chg="add mod">
          <ac:chgData name="Brockelbank, Doug" userId="f8fc38d5-6940-42d8-ba25-bea74fc24e92" providerId="ADAL" clId="{6EF34D60-6D9D-4B9F-8803-67AD8E10077A}" dt="2024-01-12T01:10:11.025" v="1014" actId="1076"/>
          <ac:picMkLst>
            <pc:docMk/>
            <pc:sldMk cId="2181933498" sldId="290"/>
            <ac:picMk id="8" creationId="{0E87CEC3-F335-E9BB-6115-4A42D1454E4C}"/>
          </ac:picMkLst>
        </pc:picChg>
        <pc:picChg chg="add mod">
          <ac:chgData name="Brockelbank, Doug" userId="f8fc38d5-6940-42d8-ba25-bea74fc24e92" providerId="ADAL" clId="{6EF34D60-6D9D-4B9F-8803-67AD8E10077A}" dt="2024-01-12T01:10:04.143" v="1012" actId="14100"/>
          <ac:picMkLst>
            <pc:docMk/>
            <pc:sldMk cId="2181933498" sldId="290"/>
            <ac:picMk id="10" creationId="{2E90D116-667E-1459-E927-F54D0076F431}"/>
          </ac:picMkLst>
        </pc:picChg>
      </pc:sldChg>
      <pc:sldChg chg="addSp modSp add mod">
        <pc:chgData name="Brockelbank, Doug" userId="f8fc38d5-6940-42d8-ba25-bea74fc24e92" providerId="ADAL" clId="{6EF34D60-6D9D-4B9F-8803-67AD8E10077A}" dt="2024-01-12T03:07:31.731" v="3716" actId="20577"/>
        <pc:sldMkLst>
          <pc:docMk/>
          <pc:sldMk cId="3362040036" sldId="291"/>
        </pc:sldMkLst>
        <pc:spChg chg="mod">
          <ac:chgData name="Brockelbank, Doug" userId="f8fc38d5-6940-42d8-ba25-bea74fc24e92" providerId="ADAL" clId="{6EF34D60-6D9D-4B9F-8803-67AD8E10077A}" dt="2024-01-12T03:07:31.731" v="3716" actId="20577"/>
          <ac:spMkLst>
            <pc:docMk/>
            <pc:sldMk cId="3362040036" sldId="291"/>
            <ac:spMk id="4" creationId="{E3BD8413-C238-49D7-A4E1-E8FEF1811A0E}"/>
          </ac:spMkLst>
        </pc:spChg>
        <pc:picChg chg="add mod">
          <ac:chgData name="Brockelbank, Doug" userId="f8fc38d5-6940-42d8-ba25-bea74fc24e92" providerId="ADAL" clId="{6EF34D60-6D9D-4B9F-8803-67AD8E10077A}" dt="2024-01-12T01:32:17.938" v="1574" actId="1076"/>
          <ac:picMkLst>
            <pc:docMk/>
            <pc:sldMk cId="3362040036" sldId="291"/>
            <ac:picMk id="5" creationId="{2AA6CAB7-9093-25B9-CFAD-7219BA8847CC}"/>
          </ac:picMkLst>
        </pc:picChg>
      </pc:sldChg>
      <pc:sldChg chg="addSp modSp add mod">
        <pc:chgData name="Brockelbank, Doug" userId="f8fc38d5-6940-42d8-ba25-bea74fc24e92" providerId="ADAL" clId="{6EF34D60-6D9D-4B9F-8803-67AD8E10077A}" dt="2024-01-12T02:48:25.019" v="2354" actId="20577"/>
        <pc:sldMkLst>
          <pc:docMk/>
          <pc:sldMk cId="1480334142" sldId="292"/>
        </pc:sldMkLst>
        <pc:spChg chg="mod">
          <ac:chgData name="Brockelbank, Doug" userId="f8fc38d5-6940-42d8-ba25-bea74fc24e92" providerId="ADAL" clId="{6EF34D60-6D9D-4B9F-8803-67AD8E10077A}" dt="2024-01-12T02:48:25.019" v="2354" actId="20577"/>
          <ac:spMkLst>
            <pc:docMk/>
            <pc:sldMk cId="1480334142" sldId="292"/>
            <ac:spMk id="4" creationId="{E3BD8413-C238-49D7-A4E1-E8FEF1811A0E}"/>
          </ac:spMkLst>
        </pc:spChg>
        <pc:picChg chg="add mod">
          <ac:chgData name="Brockelbank, Doug" userId="f8fc38d5-6940-42d8-ba25-bea74fc24e92" providerId="ADAL" clId="{6EF34D60-6D9D-4B9F-8803-67AD8E10077A}" dt="2024-01-12T01:54:23.629" v="1706" actId="1076"/>
          <ac:picMkLst>
            <pc:docMk/>
            <pc:sldMk cId="1480334142" sldId="292"/>
            <ac:picMk id="5" creationId="{BCB53235-9B9A-AE67-3028-E7314EF66D66}"/>
          </ac:picMkLst>
        </pc:picChg>
        <pc:picChg chg="add mod">
          <ac:chgData name="Brockelbank, Doug" userId="f8fc38d5-6940-42d8-ba25-bea74fc24e92" providerId="ADAL" clId="{6EF34D60-6D9D-4B9F-8803-67AD8E10077A}" dt="2024-01-12T01:50:47.063" v="1697" actId="1076"/>
          <ac:picMkLst>
            <pc:docMk/>
            <pc:sldMk cId="1480334142" sldId="292"/>
            <ac:picMk id="7" creationId="{584E9C8A-B9D7-4A3B-5BEF-32DDAEC1BA5C}"/>
          </ac:picMkLst>
        </pc:picChg>
        <pc:picChg chg="add mod">
          <ac:chgData name="Brockelbank, Doug" userId="f8fc38d5-6940-42d8-ba25-bea74fc24e92" providerId="ADAL" clId="{6EF34D60-6D9D-4B9F-8803-67AD8E10077A}" dt="2024-01-12T01:54:30.725" v="1707" actId="1076"/>
          <ac:picMkLst>
            <pc:docMk/>
            <pc:sldMk cId="1480334142" sldId="292"/>
            <ac:picMk id="9" creationId="{243CA7CD-9E0C-B6A3-1CF2-3E85FE5C1C75}"/>
          </ac:picMkLst>
        </pc:picChg>
        <pc:picChg chg="add mod">
          <ac:chgData name="Brockelbank, Doug" userId="f8fc38d5-6940-42d8-ba25-bea74fc24e92" providerId="ADAL" clId="{6EF34D60-6D9D-4B9F-8803-67AD8E10077A}" dt="2024-01-12T01:54:35.919" v="1708" actId="1076"/>
          <ac:picMkLst>
            <pc:docMk/>
            <pc:sldMk cId="1480334142" sldId="292"/>
            <ac:picMk id="11" creationId="{9D765B52-D3F2-EF48-43BD-00904BA31D10}"/>
          </ac:picMkLst>
        </pc:picChg>
        <pc:picChg chg="add mod">
          <ac:chgData name="Brockelbank, Doug" userId="f8fc38d5-6940-42d8-ba25-bea74fc24e92" providerId="ADAL" clId="{6EF34D60-6D9D-4B9F-8803-67AD8E10077A}" dt="2024-01-12T01:55:15.873" v="1718" actId="14100"/>
          <ac:picMkLst>
            <pc:docMk/>
            <pc:sldMk cId="1480334142" sldId="292"/>
            <ac:picMk id="13" creationId="{F4AB330E-2381-F7A2-EB1D-E2BFBA1CE2E4}"/>
          </ac:picMkLst>
        </pc:picChg>
        <pc:picChg chg="add mod">
          <ac:chgData name="Brockelbank, Doug" userId="f8fc38d5-6940-42d8-ba25-bea74fc24e92" providerId="ADAL" clId="{6EF34D60-6D9D-4B9F-8803-67AD8E10077A}" dt="2024-01-12T01:55:07.451" v="1717" actId="1076"/>
          <ac:picMkLst>
            <pc:docMk/>
            <pc:sldMk cId="1480334142" sldId="292"/>
            <ac:picMk id="15" creationId="{FEC12F8C-DE0A-B5DD-E501-676B58E561FC}"/>
          </ac:picMkLst>
        </pc:picChg>
      </pc:sldChg>
      <pc:sldChg chg="addSp delSp modSp add mod">
        <pc:chgData name="Brockelbank, Doug" userId="f8fc38d5-6940-42d8-ba25-bea74fc24e92" providerId="ADAL" clId="{6EF34D60-6D9D-4B9F-8803-67AD8E10077A}" dt="2024-01-12T01:47:34.922" v="1578" actId="21"/>
        <pc:sldMkLst>
          <pc:docMk/>
          <pc:sldMk cId="1140318461" sldId="293"/>
        </pc:sldMkLst>
        <pc:spChg chg="mod">
          <ac:chgData name="Brockelbank, Doug" userId="f8fc38d5-6940-42d8-ba25-bea74fc24e92" providerId="ADAL" clId="{6EF34D60-6D9D-4B9F-8803-67AD8E10077A}" dt="2024-01-12T01:47:34.922" v="1578" actId="21"/>
          <ac:spMkLst>
            <pc:docMk/>
            <pc:sldMk cId="1140318461" sldId="293"/>
            <ac:spMk id="4" creationId="{E3BD8413-C238-49D7-A4E1-E8FEF1811A0E}"/>
          </ac:spMkLst>
        </pc:spChg>
        <pc:picChg chg="add del mod">
          <ac:chgData name="Brockelbank, Doug" userId="f8fc38d5-6940-42d8-ba25-bea74fc24e92" providerId="ADAL" clId="{6EF34D60-6D9D-4B9F-8803-67AD8E10077A}" dt="2024-01-12T01:21:39.112" v="1353" actId="478"/>
          <ac:picMkLst>
            <pc:docMk/>
            <pc:sldMk cId="1140318461" sldId="293"/>
            <ac:picMk id="5" creationId="{F6124CC3-E2B0-FBB5-E143-D92ACA14CA67}"/>
          </ac:picMkLst>
        </pc:picChg>
        <pc:picChg chg="add mod">
          <ac:chgData name="Brockelbank, Doug" userId="f8fc38d5-6940-42d8-ba25-bea74fc24e92" providerId="ADAL" clId="{6EF34D60-6D9D-4B9F-8803-67AD8E10077A}" dt="2024-01-12T01:29:13.814" v="1556" actId="1076"/>
          <ac:picMkLst>
            <pc:docMk/>
            <pc:sldMk cId="1140318461" sldId="293"/>
            <ac:picMk id="7" creationId="{15588403-17DD-855B-CD06-3F175E4E4AAF}"/>
          </ac:picMkLst>
        </pc:picChg>
        <pc:picChg chg="add mod">
          <ac:chgData name="Brockelbank, Doug" userId="f8fc38d5-6940-42d8-ba25-bea74fc24e92" providerId="ADAL" clId="{6EF34D60-6D9D-4B9F-8803-67AD8E10077A}" dt="2024-01-12T01:30:16.225" v="1570" actId="14100"/>
          <ac:picMkLst>
            <pc:docMk/>
            <pc:sldMk cId="1140318461" sldId="293"/>
            <ac:picMk id="9" creationId="{C24BF168-96B8-804D-2A4C-26FF2421440E}"/>
          </ac:picMkLst>
        </pc:picChg>
      </pc:sldChg>
      <pc:sldChg chg="addSp delSp modSp add mod">
        <pc:chgData name="Brockelbank, Doug" userId="f8fc38d5-6940-42d8-ba25-bea74fc24e92" providerId="ADAL" clId="{6EF34D60-6D9D-4B9F-8803-67AD8E10077A}" dt="2024-01-12T03:19:04.302" v="4216" actId="255"/>
        <pc:sldMkLst>
          <pc:docMk/>
          <pc:sldMk cId="1671000229" sldId="294"/>
        </pc:sldMkLst>
        <pc:spChg chg="mod">
          <ac:chgData name="Brockelbank, Doug" userId="f8fc38d5-6940-42d8-ba25-bea74fc24e92" providerId="ADAL" clId="{6EF34D60-6D9D-4B9F-8803-67AD8E10077A}" dt="2024-01-12T03:19:04.302" v="4216" actId="255"/>
          <ac:spMkLst>
            <pc:docMk/>
            <pc:sldMk cId="1671000229" sldId="294"/>
            <ac:spMk id="4" creationId="{E3BD8413-C238-49D7-A4E1-E8FEF1811A0E}"/>
          </ac:spMkLst>
        </pc:spChg>
        <pc:picChg chg="add del mod">
          <ac:chgData name="Brockelbank, Doug" userId="f8fc38d5-6940-42d8-ba25-bea74fc24e92" providerId="ADAL" clId="{6EF34D60-6D9D-4B9F-8803-67AD8E10077A}" dt="2024-01-12T01:18:29.058" v="1346" actId="478"/>
          <ac:picMkLst>
            <pc:docMk/>
            <pc:sldMk cId="1671000229" sldId="294"/>
            <ac:picMk id="5" creationId="{C8FABA4E-ADCA-9CA7-C19F-33AC2951B706}"/>
          </ac:picMkLst>
        </pc:picChg>
        <pc:picChg chg="add del">
          <ac:chgData name="Brockelbank, Doug" userId="f8fc38d5-6940-42d8-ba25-bea74fc24e92" providerId="ADAL" clId="{6EF34D60-6D9D-4B9F-8803-67AD8E10077A}" dt="2024-01-12T01:18:26.276" v="1345" actId="478"/>
          <ac:picMkLst>
            <pc:docMk/>
            <pc:sldMk cId="1671000229" sldId="294"/>
            <ac:picMk id="7" creationId="{90C782CE-8CA2-FC41-8F10-085F92558326}"/>
          </ac:picMkLst>
        </pc:picChg>
        <pc:picChg chg="add mod">
          <ac:chgData name="Brockelbank, Doug" userId="f8fc38d5-6940-42d8-ba25-bea74fc24e92" providerId="ADAL" clId="{6EF34D60-6D9D-4B9F-8803-67AD8E10077A}" dt="2024-01-12T03:18:12.063" v="4209" actId="1076"/>
          <ac:picMkLst>
            <pc:docMk/>
            <pc:sldMk cId="1671000229" sldId="294"/>
            <ac:picMk id="9" creationId="{1E8593D4-C12A-93D8-9255-26149B8122FA}"/>
          </ac:picMkLst>
        </pc:picChg>
      </pc:sldChg>
      <pc:sldChg chg="addSp delSp modSp add mod modNotesTx">
        <pc:chgData name="Brockelbank, Doug" userId="f8fc38d5-6940-42d8-ba25-bea74fc24e92" providerId="ADAL" clId="{6EF34D60-6D9D-4B9F-8803-67AD8E10077A}" dt="2024-01-12T03:20:24.764" v="4225" actId="1076"/>
        <pc:sldMkLst>
          <pc:docMk/>
          <pc:sldMk cId="912809074" sldId="295"/>
        </pc:sldMkLst>
        <pc:spChg chg="mod">
          <ac:chgData name="Brockelbank, Doug" userId="f8fc38d5-6940-42d8-ba25-bea74fc24e92" providerId="ADAL" clId="{6EF34D60-6D9D-4B9F-8803-67AD8E10077A}" dt="2024-01-12T03:20:24.764" v="4225" actId="1076"/>
          <ac:spMkLst>
            <pc:docMk/>
            <pc:sldMk cId="912809074" sldId="295"/>
            <ac:spMk id="4" creationId="{E3BD8413-C238-49D7-A4E1-E8FEF1811A0E}"/>
          </ac:spMkLst>
        </pc:spChg>
        <pc:spChg chg="add mod">
          <ac:chgData name="Brockelbank, Doug" userId="f8fc38d5-6940-42d8-ba25-bea74fc24e92" providerId="ADAL" clId="{6EF34D60-6D9D-4B9F-8803-67AD8E10077A}" dt="2024-01-12T03:12:41.983" v="4138" actId="115"/>
          <ac:spMkLst>
            <pc:docMk/>
            <pc:sldMk cId="912809074" sldId="295"/>
            <ac:spMk id="6" creationId="{9604EFAB-E33E-BF61-0424-4E707A1FD429}"/>
          </ac:spMkLst>
        </pc:spChg>
        <pc:picChg chg="add del mod">
          <ac:chgData name="Brockelbank, Doug" userId="f8fc38d5-6940-42d8-ba25-bea74fc24e92" providerId="ADAL" clId="{6EF34D60-6D9D-4B9F-8803-67AD8E10077A}" dt="2024-01-12T02:38:42.836" v="2133" actId="21"/>
          <ac:picMkLst>
            <pc:docMk/>
            <pc:sldMk cId="912809074" sldId="295"/>
            <ac:picMk id="5" creationId="{840CA6C3-D447-BD9E-39F8-D6B40FC36A72}"/>
          </ac:picMkLst>
        </pc:picChg>
      </pc:sldChg>
      <pc:sldChg chg="addSp modSp add mod">
        <pc:chgData name="Brockelbank, Doug" userId="f8fc38d5-6940-42d8-ba25-bea74fc24e92" providerId="ADAL" clId="{6EF34D60-6D9D-4B9F-8803-67AD8E10077A}" dt="2024-01-12T02:56:39.319" v="2786" actId="1076"/>
        <pc:sldMkLst>
          <pc:docMk/>
          <pc:sldMk cId="2264228473" sldId="296"/>
        </pc:sldMkLst>
        <pc:spChg chg="mod">
          <ac:chgData name="Brockelbank, Doug" userId="f8fc38d5-6940-42d8-ba25-bea74fc24e92" providerId="ADAL" clId="{6EF34D60-6D9D-4B9F-8803-67AD8E10077A}" dt="2024-01-12T02:56:39.319" v="2786" actId="1076"/>
          <ac:spMkLst>
            <pc:docMk/>
            <pc:sldMk cId="2264228473" sldId="296"/>
            <ac:spMk id="4" creationId="{E3BD8413-C238-49D7-A4E1-E8FEF1811A0E}"/>
          </ac:spMkLst>
        </pc:spChg>
        <pc:picChg chg="add mod">
          <ac:chgData name="Brockelbank, Doug" userId="f8fc38d5-6940-42d8-ba25-bea74fc24e92" providerId="ADAL" clId="{6EF34D60-6D9D-4B9F-8803-67AD8E10077A}" dt="2024-01-12T02:56:25.110" v="2784" actId="1076"/>
          <ac:picMkLst>
            <pc:docMk/>
            <pc:sldMk cId="2264228473" sldId="296"/>
            <ac:picMk id="5" creationId="{840CA6C3-D447-BD9E-39F8-D6B40FC36A72}"/>
          </ac:picMkLst>
        </pc:picChg>
      </pc:sldChg>
      <pc:sldChg chg="addSp delSp modSp add mod modNotesTx">
        <pc:chgData name="Brockelbank, Doug" userId="f8fc38d5-6940-42d8-ba25-bea74fc24e92" providerId="ADAL" clId="{6EF34D60-6D9D-4B9F-8803-67AD8E10077A}" dt="2024-01-12T02:53:24.008" v="2768" actId="1076"/>
        <pc:sldMkLst>
          <pc:docMk/>
          <pc:sldMk cId="3701875384" sldId="297"/>
        </pc:sldMkLst>
        <pc:spChg chg="mod">
          <ac:chgData name="Brockelbank, Doug" userId="f8fc38d5-6940-42d8-ba25-bea74fc24e92" providerId="ADAL" clId="{6EF34D60-6D9D-4B9F-8803-67AD8E10077A}" dt="2024-01-12T02:51:50.664" v="2713" actId="14100"/>
          <ac:spMkLst>
            <pc:docMk/>
            <pc:sldMk cId="3701875384" sldId="297"/>
            <ac:spMk id="4" creationId="{E3BD8413-C238-49D7-A4E1-E8FEF1811A0E}"/>
          </ac:spMkLst>
        </pc:spChg>
        <pc:spChg chg="add del mod">
          <ac:chgData name="Brockelbank, Doug" userId="f8fc38d5-6940-42d8-ba25-bea74fc24e92" providerId="ADAL" clId="{6EF34D60-6D9D-4B9F-8803-67AD8E10077A}" dt="2024-01-12T02:08:07.843" v="1925"/>
          <ac:spMkLst>
            <pc:docMk/>
            <pc:sldMk cId="3701875384" sldId="297"/>
            <ac:spMk id="5" creationId="{F5582752-E52A-1D25-579D-A797834DA991}"/>
          </ac:spMkLst>
        </pc:spChg>
        <pc:picChg chg="add mod">
          <ac:chgData name="Brockelbank, Doug" userId="f8fc38d5-6940-42d8-ba25-bea74fc24e92" providerId="ADAL" clId="{6EF34D60-6D9D-4B9F-8803-67AD8E10077A}" dt="2024-01-12T02:53:24.008" v="2768" actId="1076"/>
          <ac:picMkLst>
            <pc:docMk/>
            <pc:sldMk cId="3701875384" sldId="297"/>
            <ac:picMk id="7" creationId="{04AB3918-2BF2-E627-8846-F1264B9E3811}"/>
          </ac:picMkLst>
        </pc:picChg>
        <pc:picChg chg="add mod">
          <ac:chgData name="Brockelbank, Doug" userId="f8fc38d5-6940-42d8-ba25-bea74fc24e92" providerId="ADAL" clId="{6EF34D60-6D9D-4B9F-8803-67AD8E10077A}" dt="2024-01-12T02:53:21.596" v="2767" actId="1076"/>
          <ac:picMkLst>
            <pc:docMk/>
            <pc:sldMk cId="3701875384" sldId="297"/>
            <ac:picMk id="9" creationId="{F725DCAF-F8D9-7FAC-56CC-6E31612649E6}"/>
          </ac:picMkLst>
        </pc:picChg>
      </pc:sldChg>
      <pc:sldChg chg="addSp modSp add mod">
        <pc:chgData name="Brockelbank, Doug" userId="f8fc38d5-6940-42d8-ba25-bea74fc24e92" providerId="ADAL" clId="{6EF34D60-6D9D-4B9F-8803-67AD8E10077A}" dt="2024-01-12T13:57:38.068" v="6863" actId="14100"/>
        <pc:sldMkLst>
          <pc:docMk/>
          <pc:sldMk cId="1507657509" sldId="298"/>
        </pc:sldMkLst>
        <pc:spChg chg="add mod">
          <ac:chgData name="Brockelbank, Doug" userId="f8fc38d5-6940-42d8-ba25-bea74fc24e92" providerId="ADAL" clId="{6EF34D60-6D9D-4B9F-8803-67AD8E10077A}" dt="2024-01-12T13:57:38.068" v="6863" actId="14100"/>
          <ac:spMkLst>
            <pc:docMk/>
            <pc:sldMk cId="1507657509" sldId="298"/>
            <ac:spMk id="3" creationId="{02858DD5-BBC7-BED5-CFB0-692D9C0EAF1E}"/>
          </ac:spMkLst>
        </pc:spChg>
        <pc:spChg chg="mod">
          <ac:chgData name="Brockelbank, Doug" userId="f8fc38d5-6940-42d8-ba25-bea74fc24e92" providerId="ADAL" clId="{6EF34D60-6D9D-4B9F-8803-67AD8E10077A}" dt="2024-01-12T03:36:50.447" v="5588" actId="20577"/>
          <ac:spMkLst>
            <pc:docMk/>
            <pc:sldMk cId="1507657509" sldId="298"/>
            <ac:spMk id="4" creationId="{E3BD8413-C238-49D7-A4E1-E8FEF1811A0E}"/>
          </ac:spMkLst>
        </pc:spChg>
      </pc:sldChg>
      <pc:sldChg chg="addSp modSp add mod modNotesTx">
        <pc:chgData name="Brockelbank, Doug" userId="f8fc38d5-6940-42d8-ba25-bea74fc24e92" providerId="ADAL" clId="{6EF34D60-6D9D-4B9F-8803-67AD8E10077A}" dt="2024-01-12T13:44:41.250" v="6269" actId="20577"/>
        <pc:sldMkLst>
          <pc:docMk/>
          <pc:sldMk cId="1043096500" sldId="299"/>
        </pc:sldMkLst>
        <pc:spChg chg="add mod">
          <ac:chgData name="Brockelbank, Doug" userId="f8fc38d5-6940-42d8-ba25-bea74fc24e92" providerId="ADAL" clId="{6EF34D60-6D9D-4B9F-8803-67AD8E10077A}" dt="2024-01-12T13:44:41.250" v="6269" actId="20577"/>
          <ac:spMkLst>
            <pc:docMk/>
            <pc:sldMk cId="1043096500" sldId="299"/>
            <ac:spMk id="3" creationId="{7A04F754-C3B6-AEC1-F818-80AF5EA79ADE}"/>
          </ac:spMkLst>
        </pc:spChg>
        <pc:spChg chg="mod">
          <ac:chgData name="Brockelbank, Doug" userId="f8fc38d5-6940-42d8-ba25-bea74fc24e92" providerId="ADAL" clId="{6EF34D60-6D9D-4B9F-8803-67AD8E10077A}" dt="2024-01-12T03:35:31.717" v="5575" actId="20577"/>
          <ac:spMkLst>
            <pc:docMk/>
            <pc:sldMk cId="1043096500" sldId="299"/>
            <ac:spMk id="4" creationId="{E3BD8413-C238-49D7-A4E1-E8FEF1811A0E}"/>
          </ac:spMkLst>
        </pc:spChg>
      </pc:sldChg>
      <pc:sldChg chg="addSp modSp add mod ord">
        <pc:chgData name="Brockelbank, Doug" userId="f8fc38d5-6940-42d8-ba25-bea74fc24e92" providerId="ADAL" clId="{6EF34D60-6D9D-4B9F-8803-67AD8E10077A}" dt="2024-01-12T13:37:56.960" v="5916" actId="27636"/>
        <pc:sldMkLst>
          <pc:docMk/>
          <pc:sldMk cId="1957874711" sldId="300"/>
        </pc:sldMkLst>
        <pc:spChg chg="mod">
          <ac:chgData name="Brockelbank, Doug" userId="f8fc38d5-6940-42d8-ba25-bea74fc24e92" providerId="ADAL" clId="{6EF34D60-6D9D-4B9F-8803-67AD8E10077A}" dt="2024-01-12T13:37:56.960" v="5916" actId="27636"/>
          <ac:spMkLst>
            <pc:docMk/>
            <pc:sldMk cId="1957874711" sldId="300"/>
            <ac:spMk id="4" creationId="{E3BD8413-C238-49D7-A4E1-E8FEF1811A0E}"/>
          </ac:spMkLst>
        </pc:spChg>
        <pc:picChg chg="add mod">
          <ac:chgData name="Brockelbank, Doug" userId="f8fc38d5-6940-42d8-ba25-bea74fc24e92" providerId="ADAL" clId="{6EF34D60-6D9D-4B9F-8803-67AD8E10077A}" dt="2024-01-12T02:55:16.657" v="2772" actId="1076"/>
          <ac:picMkLst>
            <pc:docMk/>
            <pc:sldMk cId="1957874711" sldId="300"/>
            <ac:picMk id="5" creationId="{C5370218-F024-7DC4-D531-1309CDCCA44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1/12/2024</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1/12/2024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three specific styles for this discussion, the U-Series, the ES series and the LP series</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3</a:t>
            </a:fld>
            <a:endParaRPr lang="en-US" noProof="0" dirty="0"/>
          </a:p>
        </p:txBody>
      </p:sp>
    </p:spTree>
    <p:extLst>
      <p:ext uri="{BB962C8B-B14F-4D97-AF65-F5344CB8AC3E}">
        <p14:creationId xmlns:p14="http://schemas.microsoft.com/office/powerpoint/2010/main" val="231117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technical calls for load cells, particularly new installations, the U-Series and ES series are the most common, and usually related to the installation.  Proper attention to the little things prior to and during installation can go a long way to ensuring success – people do not read instructions!</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11</a:t>
            </a:fld>
            <a:endParaRPr lang="en-US" noProof="0" dirty="0"/>
          </a:p>
        </p:txBody>
      </p:sp>
    </p:spTree>
    <p:extLst>
      <p:ext uri="{BB962C8B-B14F-4D97-AF65-F5344CB8AC3E}">
        <p14:creationId xmlns:p14="http://schemas.microsoft.com/office/powerpoint/2010/main" val="159567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 we talked about excitation voltage and specific load cell output in mV is that between this information and nominal gauge resistance, we can perform relatively simple checks of the system to establish if it is a faulty component, or, more likely, an installation issue</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15</a:t>
            </a:fld>
            <a:endParaRPr lang="en-US" noProof="0" dirty="0"/>
          </a:p>
        </p:txBody>
      </p:sp>
    </p:spTree>
    <p:extLst>
      <p:ext uri="{BB962C8B-B14F-4D97-AF65-F5344CB8AC3E}">
        <p14:creationId xmlns:p14="http://schemas.microsoft.com/office/powerpoint/2010/main" val="335701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using at least 25% of full scale tension for calibration is so that the amplifier circuit can determine and register a large enough difference between zero load and calibration load to establish full range and linearity between min and max values.</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16</a:t>
            </a:fld>
            <a:endParaRPr lang="en-US" noProof="0" dirty="0"/>
          </a:p>
        </p:txBody>
      </p:sp>
    </p:spTree>
    <p:extLst>
      <p:ext uri="{BB962C8B-B14F-4D97-AF65-F5344CB8AC3E}">
        <p14:creationId xmlns:p14="http://schemas.microsoft.com/office/powerpoint/2010/main" val="4876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47F2133-9F05-6027-B410-8FFABEAC1B8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9" name="Group 8">
            <a:extLst>
              <a:ext uri="{FF2B5EF4-FFF2-40B4-BE49-F238E27FC236}">
                <a16:creationId xmlns:a16="http://schemas.microsoft.com/office/drawing/2014/main" id="{EE5E2460-58BC-84D6-5C17-6FC3A0D7148B}"/>
              </a:ext>
            </a:extLst>
          </p:cNvPr>
          <p:cNvGrpSpPr/>
          <p:nvPr userDrawn="1"/>
        </p:nvGrpSpPr>
        <p:grpSpPr>
          <a:xfrm>
            <a:off x="-1604709" y="-3756"/>
            <a:ext cx="13796710" cy="6861756"/>
            <a:chOff x="-1604709" y="-3756"/>
            <a:chExt cx="13796710" cy="6861756"/>
          </a:xfrm>
        </p:grpSpPr>
        <p:grpSp>
          <p:nvGrpSpPr>
            <p:cNvPr id="12" name="Group 11">
              <a:extLst>
                <a:ext uri="{FF2B5EF4-FFF2-40B4-BE49-F238E27FC236}">
                  <a16:creationId xmlns:a16="http://schemas.microsoft.com/office/drawing/2014/main" id="{37AA2DD3-9BE0-D6CD-F348-CF17F127F47C}"/>
                </a:ext>
              </a:extLst>
            </p:cNvPr>
            <p:cNvGrpSpPr/>
            <p:nvPr/>
          </p:nvGrpSpPr>
          <p:grpSpPr>
            <a:xfrm>
              <a:off x="-16298" y="0"/>
              <a:ext cx="12208299" cy="6858000"/>
              <a:chOff x="-16298" y="0"/>
              <a:chExt cx="12208299" cy="6858000"/>
            </a:xfrm>
          </p:grpSpPr>
          <p:sp>
            <p:nvSpPr>
              <p:cNvPr id="19" name="Freeform: Shape 18">
                <a:extLst>
                  <a:ext uri="{FF2B5EF4-FFF2-40B4-BE49-F238E27FC236}">
                    <a16:creationId xmlns:a16="http://schemas.microsoft.com/office/drawing/2014/main" id="{ABE9FB5A-99EE-F0BC-6284-71E2FD5BB606}"/>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1951B4A-FEE7-599F-932E-9A2B78B6C947}"/>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ight Triangle 20">
                <a:extLst>
                  <a:ext uri="{FF2B5EF4-FFF2-40B4-BE49-F238E27FC236}">
                    <a16:creationId xmlns:a16="http://schemas.microsoft.com/office/drawing/2014/main" id="{A044941D-DF8B-63BF-4704-7F595A1C981E}"/>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ight Triangle 21">
                <a:extLst>
                  <a:ext uri="{FF2B5EF4-FFF2-40B4-BE49-F238E27FC236}">
                    <a16:creationId xmlns:a16="http://schemas.microsoft.com/office/drawing/2014/main" id="{6A149DD9-1500-EC55-6806-55682A2467D3}"/>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ight Triangle 22">
                <a:extLst>
                  <a:ext uri="{FF2B5EF4-FFF2-40B4-BE49-F238E27FC236}">
                    <a16:creationId xmlns:a16="http://schemas.microsoft.com/office/drawing/2014/main" id="{B456AF5C-D06B-D9C0-D706-9401C5740B5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0E9B144B-5E2D-3D84-0E40-BBCBA5900D4C}"/>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A7FAE8C1-BE41-1DBB-2800-90AAC3E9FC78}"/>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FD8B4914-7BDF-482E-0678-0F7F35BD110A}"/>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2">
              <a:extLst>
                <a:ext uri="{FF2B5EF4-FFF2-40B4-BE49-F238E27FC236}">
                  <a16:creationId xmlns:a16="http://schemas.microsoft.com/office/drawing/2014/main" id="{CD0EEC61-5607-4938-E6ED-F27614551E61}"/>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E323BB05-F88F-6B2E-F578-2F2CDF713039}"/>
                </a:ext>
              </a:extLst>
            </p:cNvPr>
            <p:cNvGrpSpPr/>
            <p:nvPr/>
          </p:nvGrpSpPr>
          <p:grpSpPr>
            <a:xfrm>
              <a:off x="-760406" y="4672937"/>
              <a:ext cx="1520812" cy="1520812"/>
              <a:chOff x="-1604709" y="3012880"/>
              <a:chExt cx="3211378" cy="3211378"/>
            </a:xfrm>
          </p:grpSpPr>
          <p:sp>
            <p:nvSpPr>
              <p:cNvPr id="17" name="Freeform: Shape 16">
                <a:extLst>
                  <a:ext uri="{FF2B5EF4-FFF2-40B4-BE49-F238E27FC236}">
                    <a16:creationId xmlns:a16="http://schemas.microsoft.com/office/drawing/2014/main" id="{8FDFC2C7-BEA7-9F2F-DC1C-D3500E1BC69B}"/>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2">
                <a:extLst>
                  <a:ext uri="{FF2B5EF4-FFF2-40B4-BE49-F238E27FC236}">
                    <a16:creationId xmlns:a16="http://schemas.microsoft.com/office/drawing/2014/main" id="{30BA18B6-3B1D-421C-39DA-773B0AA29A7C}"/>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Tree>
    <p:extLst>
      <p:ext uri="{BB962C8B-B14F-4D97-AF65-F5344CB8AC3E}">
        <p14:creationId xmlns:p14="http://schemas.microsoft.com/office/powerpoint/2010/main" val="200502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7" name="Group 6">
            <a:extLst>
              <a:ext uri="{FF2B5EF4-FFF2-40B4-BE49-F238E27FC236}">
                <a16:creationId xmlns:a16="http://schemas.microsoft.com/office/drawing/2014/main" id="{E11FCF99-0D7F-45C8-2106-D94E50E52BCC}"/>
              </a:ext>
            </a:extLst>
          </p:cNvPr>
          <p:cNvGrpSpPr/>
          <p:nvPr userDrawn="1"/>
        </p:nvGrpSpPr>
        <p:grpSpPr>
          <a:xfrm>
            <a:off x="-1" y="1078456"/>
            <a:ext cx="12192001" cy="5125273"/>
            <a:chOff x="-1" y="1357409"/>
            <a:chExt cx="12192001" cy="4917518"/>
          </a:xfrm>
          <a:gradFill flip="none" rotWithShape="1">
            <a:gsLst>
              <a:gs pos="0">
                <a:schemeClr val="tx2"/>
              </a:gs>
              <a:gs pos="73000">
                <a:srgbClr val="17406D"/>
              </a:gs>
              <a:gs pos="100000">
                <a:schemeClr val="tx2">
                  <a:alpha val="0"/>
                </a:schemeClr>
              </a:gs>
            </a:gsLst>
            <a:lin ang="16200000" scaled="0"/>
            <a:tileRect/>
          </a:gradFill>
        </p:grpSpPr>
        <p:sp>
          <p:nvSpPr>
            <p:cNvPr id="9" name="Rectangle: Single Corner Snipped 8">
              <a:extLst>
                <a:ext uri="{FF2B5EF4-FFF2-40B4-BE49-F238E27FC236}">
                  <a16:creationId xmlns:a16="http://schemas.microsoft.com/office/drawing/2014/main" id="{7AE8ECDD-4140-2AC6-1C9A-F314FAF31FC7}"/>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3" name="Rectangle: Single Corner Snipped 12">
              <a:extLst>
                <a:ext uri="{FF2B5EF4-FFF2-40B4-BE49-F238E27FC236}">
                  <a16:creationId xmlns:a16="http://schemas.microsoft.com/office/drawing/2014/main" id="{59E958E2-FC83-9B9B-97C6-F1F8667D686F}"/>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4" name="Picture 3" descr="A blue and white logo&#10;&#10;Description automatically generated">
            <a:extLst>
              <a:ext uri="{FF2B5EF4-FFF2-40B4-BE49-F238E27FC236}">
                <a16:creationId xmlns:a16="http://schemas.microsoft.com/office/drawing/2014/main" id="{28F559C2-678C-8390-1550-2975D507D51A}"/>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54065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 name="Group 2">
            <a:extLst>
              <a:ext uri="{FF2B5EF4-FFF2-40B4-BE49-F238E27FC236}">
                <a16:creationId xmlns:a16="http://schemas.microsoft.com/office/drawing/2014/main" id="{80F1E044-8F32-13A5-657B-3AA189182511}"/>
              </a:ext>
            </a:extLst>
          </p:cNvPr>
          <p:cNvGrpSpPr/>
          <p:nvPr userDrawn="1"/>
        </p:nvGrpSpPr>
        <p:grpSpPr>
          <a:xfrm>
            <a:off x="-1" y="1078456"/>
            <a:ext cx="12192001" cy="5125272"/>
            <a:chOff x="-1" y="1357409"/>
            <a:chExt cx="12192001" cy="4917518"/>
          </a:xfrm>
          <a:gradFill flip="none" rotWithShape="1">
            <a:gsLst>
              <a:gs pos="0">
                <a:schemeClr val="bg1"/>
              </a:gs>
              <a:gs pos="73000">
                <a:schemeClr val="bg1"/>
              </a:gs>
              <a:gs pos="100000">
                <a:schemeClr val="bg1">
                  <a:alpha val="0"/>
                </a:schemeClr>
              </a:gs>
            </a:gsLst>
            <a:lin ang="16200000" scaled="0"/>
            <a:tileRect/>
          </a:gradFill>
        </p:grpSpPr>
        <p:sp>
          <p:nvSpPr>
            <p:cNvPr id="6" name="Rectangle: Single Corner Snipped 5">
              <a:extLst>
                <a:ext uri="{FF2B5EF4-FFF2-40B4-BE49-F238E27FC236}">
                  <a16:creationId xmlns:a16="http://schemas.microsoft.com/office/drawing/2014/main" id="{D469906F-4BDA-5C98-C550-58FF17228FD8}"/>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4" name="Rectangle: Single Corner Snipped 13">
              <a:extLst>
                <a:ext uri="{FF2B5EF4-FFF2-40B4-BE49-F238E27FC236}">
                  <a16:creationId xmlns:a16="http://schemas.microsoft.com/office/drawing/2014/main" id="{90A18D1F-584A-0D85-01B0-28EBEC8F5700}"/>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4" name="Picture 3" descr="A blue and white logo&#10;&#10;Description automatically generated">
            <a:extLst>
              <a:ext uri="{FF2B5EF4-FFF2-40B4-BE49-F238E27FC236}">
                <a16:creationId xmlns:a16="http://schemas.microsoft.com/office/drawing/2014/main" id="{28F559C2-678C-8390-1550-2975D507D51A}"/>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373325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pic>
        <p:nvPicPr>
          <p:cNvPr id="2" name="Picture 1" descr="A blue and white logo&#10;&#10;Description automatically generated">
            <a:extLst>
              <a:ext uri="{FF2B5EF4-FFF2-40B4-BE49-F238E27FC236}">
                <a16:creationId xmlns:a16="http://schemas.microsoft.com/office/drawing/2014/main" id="{72ADD97B-1957-D9E6-0DBD-56AA02F015C9}"/>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Tree>
    <p:extLst>
      <p:ext uri="{BB962C8B-B14F-4D97-AF65-F5344CB8AC3E}">
        <p14:creationId xmlns:p14="http://schemas.microsoft.com/office/powerpoint/2010/main" val="267230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507CD22-06BD-4DE7-4502-2C5408064C2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8ADEC883-A3D1-BC02-89D3-0E1C12818C11}"/>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157671F7-E365-8D90-1C19-4E69D3920C89}"/>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ight Triangle 12">
            <a:extLst>
              <a:ext uri="{FF2B5EF4-FFF2-40B4-BE49-F238E27FC236}">
                <a16:creationId xmlns:a16="http://schemas.microsoft.com/office/drawing/2014/main" id="{E40CD3BC-00FF-7FBA-7CF9-963CBC0408A1}"/>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A29F57BD-D15A-51CD-9A6D-9E13A42C3D4C}"/>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93B1B531-123A-94B9-18CC-E5CC85751B3A}"/>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6" name="Freeform: Shape 15">
            <a:extLst>
              <a:ext uri="{FF2B5EF4-FFF2-40B4-BE49-F238E27FC236}">
                <a16:creationId xmlns:a16="http://schemas.microsoft.com/office/drawing/2014/main" id="{CBEEDF45-1615-8196-303C-60E6A581C545}"/>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Freeform: Shape 16">
            <a:extLst>
              <a:ext uri="{FF2B5EF4-FFF2-40B4-BE49-F238E27FC236}">
                <a16:creationId xmlns:a16="http://schemas.microsoft.com/office/drawing/2014/main" id="{09130140-ECAE-C906-FA56-3E2F7A36C4FF}"/>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405F356B-25B5-1E8D-EE99-020360B642FA}"/>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9" name="Group 18">
            <a:extLst>
              <a:ext uri="{FF2B5EF4-FFF2-40B4-BE49-F238E27FC236}">
                <a16:creationId xmlns:a16="http://schemas.microsoft.com/office/drawing/2014/main" id="{33A7CB52-2B24-73E0-693E-D96DD8823E44}"/>
              </a:ext>
            </a:extLst>
          </p:cNvPr>
          <p:cNvGrpSpPr/>
          <p:nvPr userDrawn="1"/>
        </p:nvGrpSpPr>
        <p:grpSpPr>
          <a:xfrm rot="16200000">
            <a:off x="431651" y="-917359"/>
            <a:ext cx="1532001" cy="1826463"/>
            <a:chOff x="10800164" y="7142066"/>
            <a:chExt cx="2775293" cy="3308724"/>
          </a:xfrm>
        </p:grpSpPr>
        <p:sp>
          <p:nvSpPr>
            <p:cNvPr id="20" name="Freeform: Shape 19">
              <a:extLst>
                <a:ext uri="{FF2B5EF4-FFF2-40B4-BE49-F238E27FC236}">
                  <a16:creationId xmlns:a16="http://schemas.microsoft.com/office/drawing/2014/main" id="{AB71C684-94E3-24A9-AD02-A71CC0ADC200}"/>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9463C4E9-8DA1-CE71-1F44-8FAFEF241AB9}"/>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2" name="Group 21">
            <a:extLst>
              <a:ext uri="{FF2B5EF4-FFF2-40B4-BE49-F238E27FC236}">
                <a16:creationId xmlns:a16="http://schemas.microsoft.com/office/drawing/2014/main" id="{181E8234-F819-1EC3-2A18-69C2C26A5D52}"/>
              </a:ext>
            </a:extLst>
          </p:cNvPr>
          <p:cNvGrpSpPr/>
          <p:nvPr userDrawn="1"/>
        </p:nvGrpSpPr>
        <p:grpSpPr>
          <a:xfrm rot="16200000">
            <a:off x="1992859" y="-497210"/>
            <a:ext cx="818398" cy="986162"/>
            <a:chOff x="10945855" y="7317026"/>
            <a:chExt cx="2483924" cy="2993104"/>
          </a:xfrm>
        </p:grpSpPr>
        <p:sp>
          <p:nvSpPr>
            <p:cNvPr id="23" name="Freeform: Shape 22">
              <a:extLst>
                <a:ext uri="{FF2B5EF4-FFF2-40B4-BE49-F238E27FC236}">
                  <a16:creationId xmlns:a16="http://schemas.microsoft.com/office/drawing/2014/main" id="{FE60DA60-5F6B-1463-115D-8CB4276DA057}"/>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548A95CE-2B21-84E8-9D1A-23F8695A7EE3}"/>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8" name="Rectangle: Single Corner Snipped 27">
            <a:extLst>
              <a:ext uri="{FF2B5EF4-FFF2-40B4-BE49-F238E27FC236}">
                <a16:creationId xmlns:a16="http://schemas.microsoft.com/office/drawing/2014/main" id="{940E4635-1267-9E0E-6D22-6377D2F096BE}"/>
              </a:ext>
            </a:extLst>
          </p:cNvPr>
          <p:cNvSpPr/>
          <p:nvPr userDrawn="1"/>
        </p:nvSpPr>
        <p:spPr>
          <a:xfrm flipV="1">
            <a:off x="-1" y="732387"/>
            <a:ext cx="12192001" cy="5471342"/>
          </a:xfrm>
          <a:prstGeom prst="snip1Rect">
            <a:avLst>
              <a:gd name="adj" fmla="val 19670"/>
            </a:avLst>
          </a:prstGeom>
          <a:gradFill flip="none" rotWithShape="1">
            <a:gsLst>
              <a:gs pos="0">
                <a:schemeClr val="tx2"/>
              </a:gs>
              <a:gs pos="73000">
                <a:srgbClr val="17406D"/>
              </a:gs>
              <a:gs pos="100000">
                <a:schemeClr val="tx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9" name="Picture 28" descr="A blue and white logo&#10;&#10;Description automatically generated">
            <a:extLst>
              <a:ext uri="{FF2B5EF4-FFF2-40B4-BE49-F238E27FC236}">
                <a16:creationId xmlns:a16="http://schemas.microsoft.com/office/drawing/2014/main" id="{073C6442-2A5A-D253-66FE-00C776C172A6}"/>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30" name="Slide Number Placeholder 4">
            <a:extLst>
              <a:ext uri="{FF2B5EF4-FFF2-40B4-BE49-F238E27FC236}">
                <a16:creationId xmlns:a16="http://schemas.microsoft.com/office/drawing/2014/main" id="{B7793E8F-9513-BADC-3C5C-80DCFCAEC3E0}"/>
              </a:ext>
            </a:extLst>
          </p:cNvPr>
          <p:cNvSpPr txBox="1">
            <a:spLocks/>
          </p:cNvSpPr>
          <p:nvPr userDrawn="1"/>
        </p:nvSpPr>
        <p:spPr>
          <a:xfrm>
            <a:off x="11252200" y="6315075"/>
            <a:ext cx="4064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Trade Gothic LT Pro" panose="020B0503040303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63D6C4-4840-40CC-AC84-17E24B3B7BDE}" type="slidenum">
              <a:rPr lang="en-US" smtClean="0"/>
              <a:pPr/>
              <a:t>‹#›</a:t>
            </a:fld>
            <a:endParaRPr lang="en-US" dirty="0"/>
          </a:p>
        </p:txBody>
      </p:sp>
    </p:spTree>
    <p:extLst>
      <p:ext uri="{BB962C8B-B14F-4D97-AF65-F5344CB8AC3E}">
        <p14:creationId xmlns:p14="http://schemas.microsoft.com/office/powerpoint/2010/main" val="270916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753CE424-24E6-6136-4851-48AF73776C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73F825F3-F806-5113-DF6B-E74DA99FD87C}"/>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C77C171B-D848-61CD-0995-EBE8B0F6CDF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7C1D9076-B9CA-63CD-DF87-684D4EA150D3}"/>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75B5735-C554-4931-9643-FD50CCAECB4D}"/>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CE0E27E1-2552-A1C6-F08C-65113DE753E4}"/>
              </a:ext>
            </a:extLst>
          </p:cNvPr>
          <p:cNvGrpSpPr/>
          <p:nvPr userDrawn="1"/>
        </p:nvGrpSpPr>
        <p:grpSpPr>
          <a:xfrm rot="16200000">
            <a:off x="499388" y="-322655"/>
            <a:ext cx="535531" cy="645309"/>
            <a:chOff x="10945855" y="7317026"/>
            <a:chExt cx="2483924" cy="2993104"/>
          </a:xfrm>
        </p:grpSpPr>
        <p:sp>
          <p:nvSpPr>
            <p:cNvPr id="12" name="Freeform: Shape 11">
              <a:extLst>
                <a:ext uri="{FF2B5EF4-FFF2-40B4-BE49-F238E27FC236}">
                  <a16:creationId xmlns:a16="http://schemas.microsoft.com/office/drawing/2014/main" id="{8C66B093-007C-1435-A7A9-3C8ADA216FBD}"/>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7873AD1-416F-FE23-28F7-81BEEB02482F}"/>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A0A35E4C-D812-97EA-EE07-7163468C0703}"/>
              </a:ext>
            </a:extLst>
          </p:cNvPr>
          <p:cNvGrpSpPr/>
          <p:nvPr userDrawn="1"/>
        </p:nvGrpSpPr>
        <p:grpSpPr>
          <a:xfrm>
            <a:off x="-1" y="732387"/>
            <a:ext cx="12192001" cy="5471342"/>
            <a:chOff x="-1" y="1357409"/>
            <a:chExt cx="12192001" cy="4917518"/>
          </a:xfrm>
          <a:gradFill flip="none" rotWithShape="1">
            <a:gsLst>
              <a:gs pos="0">
                <a:schemeClr val="tx2"/>
              </a:gs>
              <a:gs pos="73000">
                <a:srgbClr val="17406D"/>
              </a:gs>
              <a:gs pos="100000">
                <a:schemeClr val="tx2">
                  <a:alpha val="0"/>
                </a:schemeClr>
              </a:gs>
            </a:gsLst>
            <a:lin ang="16200000" scaled="0"/>
            <a:tileRect/>
          </a:gradFill>
        </p:grpSpPr>
        <p:sp>
          <p:nvSpPr>
            <p:cNvPr id="15" name="Rectangle: Single Corner Snipped 14">
              <a:extLst>
                <a:ext uri="{FF2B5EF4-FFF2-40B4-BE49-F238E27FC236}">
                  <a16:creationId xmlns:a16="http://schemas.microsoft.com/office/drawing/2014/main" id="{96EC9E36-DC7F-7C59-C607-0DA084519DF2}"/>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15">
              <a:extLst>
                <a:ext uri="{FF2B5EF4-FFF2-40B4-BE49-F238E27FC236}">
                  <a16:creationId xmlns:a16="http://schemas.microsoft.com/office/drawing/2014/main" id="{12A3676B-D03F-BCBB-BCB9-0C2B5F9CAA13}"/>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16">
            <a:extLst>
              <a:ext uri="{FF2B5EF4-FFF2-40B4-BE49-F238E27FC236}">
                <a16:creationId xmlns:a16="http://schemas.microsoft.com/office/drawing/2014/main" id="{EA3346EC-FC71-81D0-B5EA-5BB882F17038}"/>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8" name="Picture 17" descr="A blue and white logo&#10;&#10;Description automatically generated">
            <a:extLst>
              <a:ext uri="{FF2B5EF4-FFF2-40B4-BE49-F238E27FC236}">
                <a16:creationId xmlns:a16="http://schemas.microsoft.com/office/drawing/2014/main" id="{482C8AC7-DC59-326D-50BB-48A79CEC6BCB}"/>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19" name="Slide Number Placeholder 4">
            <a:extLst>
              <a:ext uri="{FF2B5EF4-FFF2-40B4-BE49-F238E27FC236}">
                <a16:creationId xmlns:a16="http://schemas.microsoft.com/office/drawing/2014/main" id="{76E68A21-6241-A3E1-15B4-EA4FBB9EEA76}"/>
              </a:ext>
            </a:extLst>
          </p:cNvPr>
          <p:cNvSpPr txBox="1">
            <a:spLocks/>
          </p:cNvSpPr>
          <p:nvPr userDrawn="1"/>
        </p:nvSpPr>
        <p:spPr>
          <a:xfrm>
            <a:off x="11252200" y="6315075"/>
            <a:ext cx="4064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Trade Gothic LT Pro" panose="020B0503040303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63D6C4-4840-40CC-AC84-17E24B3B7BDE}" type="slidenum">
              <a:rPr lang="en-US" smtClean="0"/>
              <a:pPr/>
              <a:t>‹#›</a:t>
            </a:fld>
            <a:endParaRPr lang="en-US" dirty="0"/>
          </a:p>
        </p:txBody>
      </p:sp>
    </p:spTree>
    <p:extLst>
      <p:ext uri="{BB962C8B-B14F-4D97-AF65-F5344CB8AC3E}">
        <p14:creationId xmlns:p14="http://schemas.microsoft.com/office/powerpoint/2010/main" val="82177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753CE424-24E6-6136-4851-48AF73776C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73F825F3-F806-5113-DF6B-E74DA99FD87C}"/>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C77C171B-D848-61CD-0995-EBE8B0F6CDF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7C1D9076-B9CA-63CD-DF87-684D4EA150D3}"/>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75B5735-C554-4931-9643-FD50CCAECB4D}"/>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CE0E27E1-2552-A1C6-F08C-65113DE753E4}"/>
              </a:ext>
            </a:extLst>
          </p:cNvPr>
          <p:cNvGrpSpPr/>
          <p:nvPr userDrawn="1"/>
        </p:nvGrpSpPr>
        <p:grpSpPr>
          <a:xfrm rot="16200000">
            <a:off x="499388" y="-322655"/>
            <a:ext cx="535531" cy="645309"/>
            <a:chOff x="10945855" y="7317026"/>
            <a:chExt cx="2483924" cy="2993104"/>
          </a:xfrm>
        </p:grpSpPr>
        <p:sp>
          <p:nvSpPr>
            <p:cNvPr id="12" name="Freeform: Shape 11">
              <a:extLst>
                <a:ext uri="{FF2B5EF4-FFF2-40B4-BE49-F238E27FC236}">
                  <a16:creationId xmlns:a16="http://schemas.microsoft.com/office/drawing/2014/main" id="{8C66B093-007C-1435-A7A9-3C8ADA216FBD}"/>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7873AD1-416F-FE23-28F7-81BEEB02482F}"/>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A0A35E4C-D812-97EA-EE07-7163468C0703}"/>
              </a:ext>
            </a:extLst>
          </p:cNvPr>
          <p:cNvGrpSpPr/>
          <p:nvPr userDrawn="1"/>
        </p:nvGrpSpPr>
        <p:grpSpPr>
          <a:xfrm>
            <a:off x="-1" y="732387"/>
            <a:ext cx="12192001" cy="5471342"/>
            <a:chOff x="-1" y="1357409"/>
            <a:chExt cx="12192001" cy="4917518"/>
          </a:xfrm>
          <a:gradFill flip="none" rotWithShape="1">
            <a:gsLst>
              <a:gs pos="0">
                <a:schemeClr val="bg1"/>
              </a:gs>
              <a:gs pos="73000">
                <a:schemeClr val="bg1"/>
              </a:gs>
              <a:gs pos="100000">
                <a:schemeClr val="bg1">
                  <a:alpha val="0"/>
                </a:schemeClr>
              </a:gs>
            </a:gsLst>
            <a:lin ang="16200000" scaled="0"/>
            <a:tileRect/>
          </a:gradFill>
        </p:grpSpPr>
        <p:sp>
          <p:nvSpPr>
            <p:cNvPr id="15" name="Rectangle: Single Corner Snipped 14">
              <a:extLst>
                <a:ext uri="{FF2B5EF4-FFF2-40B4-BE49-F238E27FC236}">
                  <a16:creationId xmlns:a16="http://schemas.microsoft.com/office/drawing/2014/main" id="{96EC9E36-DC7F-7C59-C607-0DA084519DF2}"/>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15">
              <a:extLst>
                <a:ext uri="{FF2B5EF4-FFF2-40B4-BE49-F238E27FC236}">
                  <a16:creationId xmlns:a16="http://schemas.microsoft.com/office/drawing/2014/main" id="{12A3676B-D03F-BCBB-BCB9-0C2B5F9CAA13}"/>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16">
            <a:extLst>
              <a:ext uri="{FF2B5EF4-FFF2-40B4-BE49-F238E27FC236}">
                <a16:creationId xmlns:a16="http://schemas.microsoft.com/office/drawing/2014/main" id="{EA3346EC-FC71-81D0-B5EA-5BB882F17038}"/>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8" name="Picture 17" descr="A blue and white logo&#10;&#10;Description automatically generated">
            <a:extLst>
              <a:ext uri="{FF2B5EF4-FFF2-40B4-BE49-F238E27FC236}">
                <a16:creationId xmlns:a16="http://schemas.microsoft.com/office/drawing/2014/main" id="{482C8AC7-DC59-326D-50BB-48A79CEC6BCB}"/>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19" name="Slide Number Placeholder 4">
            <a:extLst>
              <a:ext uri="{FF2B5EF4-FFF2-40B4-BE49-F238E27FC236}">
                <a16:creationId xmlns:a16="http://schemas.microsoft.com/office/drawing/2014/main" id="{189E749C-4657-320B-3170-AFDCD043D590}"/>
              </a:ext>
            </a:extLst>
          </p:cNvPr>
          <p:cNvSpPr txBox="1">
            <a:spLocks/>
          </p:cNvSpPr>
          <p:nvPr userDrawn="1"/>
        </p:nvSpPr>
        <p:spPr>
          <a:xfrm>
            <a:off x="11252200" y="6315075"/>
            <a:ext cx="4064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Trade Gothic LT Pro" panose="020B0503040303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63D6C4-4840-40CC-AC84-17E24B3B7BDE}" type="slidenum">
              <a:rPr lang="en-US" smtClean="0"/>
              <a:pPr/>
              <a:t>‹#›</a:t>
            </a:fld>
            <a:endParaRPr lang="en-US" dirty="0"/>
          </a:p>
        </p:txBody>
      </p:sp>
    </p:spTree>
    <p:extLst>
      <p:ext uri="{BB962C8B-B14F-4D97-AF65-F5344CB8AC3E}">
        <p14:creationId xmlns:p14="http://schemas.microsoft.com/office/powerpoint/2010/main" val="2641853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pic>
        <p:nvPicPr>
          <p:cNvPr id="2" name="Picture 1" descr="A blue and white logo&#10;&#10;Description automatically generated">
            <a:extLst>
              <a:ext uri="{FF2B5EF4-FFF2-40B4-BE49-F238E27FC236}">
                <a16:creationId xmlns:a16="http://schemas.microsoft.com/office/drawing/2014/main" id="{1BFF9F92-D224-952C-DD09-EB50F4642E05}"/>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Tree>
    <p:extLst>
      <p:ext uri="{BB962C8B-B14F-4D97-AF65-F5344CB8AC3E}">
        <p14:creationId xmlns:p14="http://schemas.microsoft.com/office/powerpoint/2010/main" val="1675197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21B123AD-DA21-FE29-CEA0-CF53E69C32FC}"/>
              </a:ext>
            </a:extLst>
          </p:cNvPr>
          <p:cNvGrpSpPr/>
          <p:nvPr userDrawn="1"/>
        </p:nvGrpSpPr>
        <p:grpSpPr>
          <a:xfrm>
            <a:off x="-1" y="732387"/>
            <a:ext cx="12192001" cy="5471342"/>
            <a:chOff x="-1" y="1357409"/>
            <a:chExt cx="12192001" cy="4917518"/>
          </a:xfrm>
          <a:gradFill flip="none" rotWithShape="1">
            <a:gsLst>
              <a:gs pos="0">
                <a:schemeClr val="tx2"/>
              </a:gs>
              <a:gs pos="73000">
                <a:srgbClr val="17406D"/>
              </a:gs>
              <a:gs pos="100000">
                <a:schemeClr val="tx2">
                  <a:alpha val="0"/>
                </a:schemeClr>
              </a:gs>
            </a:gsLst>
            <a:lin ang="16200000" scaled="0"/>
            <a:tileRect/>
          </a:gradFill>
        </p:grpSpPr>
        <p:sp>
          <p:nvSpPr>
            <p:cNvPr id="9" name="Rectangle: Single Corner Snipped 8">
              <a:extLst>
                <a:ext uri="{FF2B5EF4-FFF2-40B4-BE49-F238E27FC236}">
                  <a16:creationId xmlns:a16="http://schemas.microsoft.com/office/drawing/2014/main" id="{0D80427D-E3CD-07BB-3E44-69104A0AE920}"/>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3" name="Rectangle: Single Corner Snipped 12">
              <a:extLst>
                <a:ext uri="{FF2B5EF4-FFF2-40B4-BE49-F238E27FC236}">
                  <a16:creationId xmlns:a16="http://schemas.microsoft.com/office/drawing/2014/main" id="{F5DB7BBD-FE73-CCD8-CA34-3B652EC2771B}"/>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pic>
        <p:nvPicPr>
          <p:cNvPr id="4" name="Picture 3" descr="A blue and white logo&#10;&#10;Description automatically generated">
            <a:extLst>
              <a:ext uri="{FF2B5EF4-FFF2-40B4-BE49-F238E27FC236}">
                <a16:creationId xmlns:a16="http://schemas.microsoft.com/office/drawing/2014/main" id="{84C6B504-F8D6-1F2F-2773-C0798D4C9436}"/>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3" name="Group 2">
            <a:extLst>
              <a:ext uri="{FF2B5EF4-FFF2-40B4-BE49-F238E27FC236}">
                <a16:creationId xmlns:a16="http://schemas.microsoft.com/office/drawing/2014/main" id="{AAECDEEC-6BE4-FED0-9732-0F54D5250B84}"/>
              </a:ext>
            </a:extLst>
          </p:cNvPr>
          <p:cNvGrpSpPr/>
          <p:nvPr userDrawn="1"/>
        </p:nvGrpSpPr>
        <p:grpSpPr>
          <a:xfrm>
            <a:off x="-1" y="732387"/>
            <a:ext cx="12192001" cy="5471342"/>
            <a:chOff x="-1" y="1357409"/>
            <a:chExt cx="12192001" cy="4917518"/>
          </a:xfrm>
          <a:gradFill flip="none" rotWithShape="1">
            <a:gsLst>
              <a:gs pos="0">
                <a:schemeClr val="bg1"/>
              </a:gs>
              <a:gs pos="73000">
                <a:schemeClr val="bg1"/>
              </a:gs>
              <a:gs pos="100000">
                <a:schemeClr val="bg1">
                  <a:alpha val="0"/>
                </a:schemeClr>
              </a:gs>
            </a:gsLst>
            <a:lin ang="16200000" scaled="0"/>
            <a:tileRect/>
          </a:gradFill>
        </p:grpSpPr>
        <p:sp>
          <p:nvSpPr>
            <p:cNvPr id="6" name="Rectangle: Single Corner Snipped 5">
              <a:extLst>
                <a:ext uri="{FF2B5EF4-FFF2-40B4-BE49-F238E27FC236}">
                  <a16:creationId xmlns:a16="http://schemas.microsoft.com/office/drawing/2014/main" id="{6C54DC2D-EB7E-FB54-EAEC-F0C005AC2AB8}"/>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4" name="Rectangle: Single Corner Snipped 13">
              <a:extLst>
                <a:ext uri="{FF2B5EF4-FFF2-40B4-BE49-F238E27FC236}">
                  <a16:creationId xmlns:a16="http://schemas.microsoft.com/office/drawing/2014/main" id="{08484233-A1AB-040C-C565-0180CB5D389F}"/>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pic>
        <p:nvPicPr>
          <p:cNvPr id="4" name="Picture 3" descr="A blue and white logo&#10;&#10;Description automatically generated">
            <a:extLst>
              <a:ext uri="{FF2B5EF4-FFF2-40B4-BE49-F238E27FC236}">
                <a16:creationId xmlns:a16="http://schemas.microsoft.com/office/drawing/2014/main" id="{84C6B504-F8D6-1F2F-2773-C0798D4C9436}"/>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256123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3" name="Group 12">
            <a:extLst>
              <a:ext uri="{FF2B5EF4-FFF2-40B4-BE49-F238E27FC236}">
                <a16:creationId xmlns:a16="http://schemas.microsoft.com/office/drawing/2014/main" id="{BCB70259-4474-4188-085D-CEC6D77725BC}"/>
              </a:ext>
            </a:extLst>
          </p:cNvPr>
          <p:cNvGrpSpPr/>
          <p:nvPr userDrawn="1"/>
        </p:nvGrpSpPr>
        <p:grpSpPr>
          <a:xfrm>
            <a:off x="-1" y="732387"/>
            <a:ext cx="12192001" cy="5471342"/>
            <a:chOff x="-1" y="1357409"/>
            <a:chExt cx="12192001" cy="4917518"/>
          </a:xfrm>
          <a:gradFill flip="none" rotWithShape="1">
            <a:gsLst>
              <a:gs pos="0">
                <a:schemeClr val="tx2"/>
              </a:gs>
              <a:gs pos="73000">
                <a:srgbClr val="17406D"/>
              </a:gs>
              <a:gs pos="100000">
                <a:schemeClr val="tx2">
                  <a:alpha val="0"/>
                </a:schemeClr>
              </a:gs>
            </a:gsLst>
            <a:lin ang="16200000" scaled="0"/>
            <a:tileRect/>
          </a:gradFill>
        </p:grpSpPr>
        <p:sp>
          <p:nvSpPr>
            <p:cNvPr id="14" name="Rectangle: Single Corner Snipped 13">
              <a:extLst>
                <a:ext uri="{FF2B5EF4-FFF2-40B4-BE49-F238E27FC236}">
                  <a16:creationId xmlns:a16="http://schemas.microsoft.com/office/drawing/2014/main" id="{B680BC6C-9C79-3B16-34B0-CACD232B37B3}"/>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1" name="Rectangle: Single Corner Snipped 20">
              <a:extLst>
                <a:ext uri="{FF2B5EF4-FFF2-40B4-BE49-F238E27FC236}">
                  <a16:creationId xmlns:a16="http://schemas.microsoft.com/office/drawing/2014/main" id="{6C18050A-4E83-3DC9-8CDA-7EF4E46A9452}"/>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2" name="Picture 21" descr="A blue and white logo&#10;&#10;Description automatically generated">
            <a:extLst>
              <a:ext uri="{FF2B5EF4-FFF2-40B4-BE49-F238E27FC236}">
                <a16:creationId xmlns:a16="http://schemas.microsoft.com/office/drawing/2014/main" id="{CF377EA8-65CA-5A84-2F0C-1E5613F86C57}"/>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7" name="Group 6">
            <a:extLst>
              <a:ext uri="{FF2B5EF4-FFF2-40B4-BE49-F238E27FC236}">
                <a16:creationId xmlns:a16="http://schemas.microsoft.com/office/drawing/2014/main" id="{1E83AF01-EBF5-38BE-E3FA-5075088E9023}"/>
              </a:ext>
            </a:extLst>
          </p:cNvPr>
          <p:cNvGrpSpPr/>
          <p:nvPr userDrawn="1"/>
        </p:nvGrpSpPr>
        <p:grpSpPr>
          <a:xfrm>
            <a:off x="-1" y="1078456"/>
            <a:ext cx="12192001" cy="5215173"/>
            <a:chOff x="-1" y="1357409"/>
            <a:chExt cx="12192001" cy="4917518"/>
          </a:xfrm>
          <a:gradFill flip="none" rotWithShape="1">
            <a:gsLst>
              <a:gs pos="0">
                <a:schemeClr val="tx2"/>
              </a:gs>
              <a:gs pos="73000">
                <a:srgbClr val="17406D"/>
              </a:gs>
              <a:gs pos="100000">
                <a:schemeClr val="tx2">
                  <a:alpha val="0"/>
                </a:schemeClr>
              </a:gs>
            </a:gsLst>
            <a:lin ang="16200000" scaled="0"/>
            <a:tileRect/>
          </a:gradFill>
        </p:grpSpPr>
        <p:sp>
          <p:nvSpPr>
            <p:cNvPr id="9" name="Rectangle: Single Corner Snipped 8">
              <a:extLst>
                <a:ext uri="{FF2B5EF4-FFF2-40B4-BE49-F238E27FC236}">
                  <a16:creationId xmlns:a16="http://schemas.microsoft.com/office/drawing/2014/main" id="{1CC9995B-5B78-EC4D-6EB0-3A338DC2CBB4}"/>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3" name="Rectangle: Single Corner Snipped 12">
              <a:extLst>
                <a:ext uri="{FF2B5EF4-FFF2-40B4-BE49-F238E27FC236}">
                  <a16:creationId xmlns:a16="http://schemas.microsoft.com/office/drawing/2014/main" id="{97D7C088-F7E5-8531-60DF-33FB154E44D3}"/>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pic>
        <p:nvPicPr>
          <p:cNvPr id="4" name="Picture 3" descr="A blue and white logo&#10;&#10;Description automatically generated">
            <a:extLst>
              <a:ext uri="{FF2B5EF4-FFF2-40B4-BE49-F238E27FC236}">
                <a16:creationId xmlns:a16="http://schemas.microsoft.com/office/drawing/2014/main" id="{ADF777DE-4EF5-925C-9683-C813FB9EEDF3}"/>
              </a:ext>
            </a:extLst>
          </p:cNvPr>
          <p:cNvPicPr>
            <a:picLocks noChangeAspect="1"/>
          </p:cNvPicPr>
          <p:nvPr userDrawn="1"/>
        </p:nvPicPr>
        <p:blipFill>
          <a:blip r:embed="rId2"/>
          <a:stretch>
            <a:fillRect/>
          </a:stretch>
        </p:blipFill>
        <p:spPr>
          <a:xfrm>
            <a:off x="215796" y="5472047"/>
            <a:ext cx="1235317" cy="1135817"/>
          </a:xfrm>
          <a:prstGeom prst="rect">
            <a:avLst/>
          </a:prstGeom>
          <a:effectLst>
            <a:reflection blurRad="6350" stA="21000" endPos="35000" dir="5400000" sy="-100000" algn="bl" rotWithShape="0"/>
          </a:effectLst>
        </p:spPr>
      </p:pic>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1/12/2024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263D6C4-4840-40CC-AC84-17E24B3B7BDE}" type="slidenum">
              <a:rPr lang="en-US" noProof="0" smtClean="0"/>
              <a:t>‹#›</a:t>
            </a:fld>
            <a:endParaRPr lang="en-US" noProof="0"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E114A9-93AC-C3A2-32F1-6B0E1C085C16}"/>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53FDF7A3-B2A2-A823-798D-926712BCCA16}"/>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B5CAD183-2461-23C6-1ACD-A6718FF88682}"/>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CD399951-CE60-82C2-9E42-1E17C9511547}"/>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AA4C99C2-70E9-CB1A-A3F2-5D9EAA912F5B}"/>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2" name="Group 21">
            <a:extLst>
              <a:ext uri="{FF2B5EF4-FFF2-40B4-BE49-F238E27FC236}">
                <a16:creationId xmlns:a16="http://schemas.microsoft.com/office/drawing/2014/main" id="{57C4F354-4F3C-7829-AF6B-8EAA2114D6FF}"/>
              </a:ext>
            </a:extLst>
          </p:cNvPr>
          <p:cNvGrpSpPr/>
          <p:nvPr userDrawn="1"/>
        </p:nvGrpSpPr>
        <p:grpSpPr>
          <a:xfrm>
            <a:off x="-1" y="732387"/>
            <a:ext cx="12192001" cy="5471342"/>
            <a:chOff x="-1" y="1357409"/>
            <a:chExt cx="12192001" cy="4917518"/>
          </a:xfrm>
          <a:gradFill flip="none" rotWithShape="1">
            <a:gsLst>
              <a:gs pos="0">
                <a:schemeClr val="tx2"/>
              </a:gs>
              <a:gs pos="73000">
                <a:srgbClr val="17406D"/>
              </a:gs>
              <a:gs pos="100000">
                <a:schemeClr val="tx2">
                  <a:alpha val="0"/>
                </a:schemeClr>
              </a:gs>
            </a:gsLst>
            <a:lin ang="16200000" scaled="0"/>
            <a:tileRect/>
          </a:gradFill>
        </p:grpSpPr>
        <p:sp>
          <p:nvSpPr>
            <p:cNvPr id="23" name="Rectangle: Single Corner Snipped 22">
              <a:extLst>
                <a:ext uri="{FF2B5EF4-FFF2-40B4-BE49-F238E27FC236}">
                  <a16:creationId xmlns:a16="http://schemas.microsoft.com/office/drawing/2014/main" id="{04FD94D8-246E-9B5E-E13A-0781033F6371}"/>
                </a:ext>
              </a:extLst>
            </p:cNvPr>
            <p:cNvSpPr/>
            <p:nvPr userDrawn="1"/>
          </p:nvSpPr>
          <p:spPr>
            <a:xfrm flipV="1">
              <a:off x="-1" y="1357409"/>
              <a:ext cx="12192000" cy="4917518"/>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4" name="Rectangle: Single Corner Snipped 23">
              <a:extLst>
                <a:ext uri="{FF2B5EF4-FFF2-40B4-BE49-F238E27FC236}">
                  <a16:creationId xmlns:a16="http://schemas.microsoft.com/office/drawing/2014/main" id="{85E818B3-83CB-7605-51CA-E08DA3756B06}"/>
                </a:ext>
              </a:extLst>
            </p:cNvPr>
            <p:cNvSpPr/>
            <p:nvPr userDrawn="1"/>
          </p:nvSpPr>
          <p:spPr>
            <a:xfrm flipV="1">
              <a:off x="-1" y="1357409"/>
              <a:ext cx="12192001" cy="4917518"/>
            </a:xfrm>
            <a:prstGeom prst="snip1Rect">
              <a:avLst>
                <a:gd name="adj" fmla="val 19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Title 1">
            <a:extLst>
              <a:ext uri="{FF2B5EF4-FFF2-40B4-BE49-F238E27FC236}">
                <a16:creationId xmlns:a16="http://schemas.microsoft.com/office/drawing/2014/main" id="{6FF5BAC4-187F-2F9B-86DE-B5AE8336D227}"/>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4" name="Group 13">
            <a:extLst>
              <a:ext uri="{FF2B5EF4-FFF2-40B4-BE49-F238E27FC236}">
                <a16:creationId xmlns:a16="http://schemas.microsoft.com/office/drawing/2014/main" id="{D71E98B1-CF42-8142-A99A-90EE23B414A4}"/>
              </a:ext>
            </a:extLst>
          </p:cNvPr>
          <p:cNvGrpSpPr/>
          <p:nvPr userDrawn="1"/>
        </p:nvGrpSpPr>
        <p:grpSpPr>
          <a:xfrm rot="16200000">
            <a:off x="499388" y="-322655"/>
            <a:ext cx="535531" cy="645309"/>
            <a:chOff x="10945855" y="7317026"/>
            <a:chExt cx="2483924" cy="2993104"/>
          </a:xfrm>
        </p:grpSpPr>
        <p:sp>
          <p:nvSpPr>
            <p:cNvPr id="15" name="Freeform: Shape 15">
              <a:extLst>
                <a:ext uri="{FF2B5EF4-FFF2-40B4-BE49-F238E27FC236}">
                  <a16:creationId xmlns:a16="http://schemas.microsoft.com/office/drawing/2014/main" id="{51197CF0-0BAD-0EDE-45AA-7D9CF8954C8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6">
              <a:extLst>
                <a:ext uri="{FF2B5EF4-FFF2-40B4-BE49-F238E27FC236}">
                  <a16:creationId xmlns:a16="http://schemas.microsoft.com/office/drawing/2014/main" id="{93C5C52B-99DB-20AA-870D-F199E6E9B1CA}"/>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Freeform: Shape 23">
            <a:extLst>
              <a:ext uri="{FF2B5EF4-FFF2-40B4-BE49-F238E27FC236}">
                <a16:creationId xmlns:a16="http://schemas.microsoft.com/office/drawing/2014/main" id="{B369F8C5-C19E-FBEF-8549-C029C68430E1}"/>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Slide Number Placeholder 4">
            <a:extLst>
              <a:ext uri="{FF2B5EF4-FFF2-40B4-BE49-F238E27FC236}">
                <a16:creationId xmlns:a16="http://schemas.microsoft.com/office/drawing/2014/main" id="{BC981953-1506-21C8-D8B5-7526461F2B74}"/>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pic>
        <p:nvPicPr>
          <p:cNvPr id="25" name="Picture 24" descr="A blue and white logo&#10;&#10;Description automatically generated">
            <a:extLst>
              <a:ext uri="{FF2B5EF4-FFF2-40B4-BE49-F238E27FC236}">
                <a16:creationId xmlns:a16="http://schemas.microsoft.com/office/drawing/2014/main" id="{09362A1C-BEDC-066A-E9B7-89D6049C5028}"/>
              </a:ext>
            </a:extLst>
          </p:cNvPr>
          <p:cNvPicPr>
            <a:picLocks noChangeAspect="1"/>
          </p:cNvPicPr>
          <p:nvPr userDrawn="1"/>
        </p:nvPicPr>
        <p:blipFill>
          <a:blip r:embed="rId14"/>
          <a:stretch>
            <a:fillRect/>
          </a:stretch>
        </p:blipFill>
        <p:spPr>
          <a:xfrm>
            <a:off x="215796" y="5472047"/>
            <a:ext cx="1235317" cy="1135817"/>
          </a:xfrm>
          <a:prstGeom prst="rect">
            <a:avLst/>
          </a:prstGeom>
          <a:effectLst>
            <a:reflection blurRad="6350" stA="21000" endPos="35000" dir="5400000" sy="-100000" algn="bl" rotWithShape="0"/>
          </a:effectLst>
        </p:spPr>
      </p:pic>
    </p:spTree>
    <p:extLst>
      <p:ext uri="{BB962C8B-B14F-4D97-AF65-F5344CB8AC3E}">
        <p14:creationId xmlns:p14="http://schemas.microsoft.com/office/powerpoint/2010/main" val="3857272834"/>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4" r:id="rId3"/>
    <p:sldLayoutId id="2147483685" r:id="rId4"/>
    <p:sldLayoutId id="2147483651" r:id="rId5"/>
    <p:sldLayoutId id="2147483661" r:id="rId6"/>
    <p:sldLayoutId id="2147483686" r:id="rId7"/>
    <p:sldLayoutId id="2147483674" r:id="rId8"/>
    <p:sldLayoutId id="2147483665" r:id="rId9"/>
    <p:sldLayoutId id="2147483675" r:id="rId10"/>
    <p:sldLayoutId id="2147483687" r:id="rId11"/>
    <p:sldLayoutId id="2147483672" r:id="rId12"/>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com/clip/Ugkx36jYybovZi_HJOAmS7eBl2sFjTzDf9U_?si=vwF4nZmMiOozRYDA" TargetMode="External"/><Relationship Id="rId2" Type="http://schemas.openxmlformats.org/officeDocument/2006/relationships/hyperlink" Target="https://youtu.be/CV2sThaCrZU?si=tCLSBF6bqHp7BsoT"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751655" y="4109723"/>
            <a:ext cx="7077456" cy="2163257"/>
          </a:xfrm>
        </p:spPr>
        <p:txBody>
          <a:bodyPr>
            <a:noAutofit/>
          </a:bodyPr>
          <a:lstStyle/>
          <a:p>
            <a:pPr algn="ctr"/>
            <a:r>
              <a:rPr lang="en-US" sz="4000" b="1">
                <a:solidFill>
                  <a:schemeClr val="bg1"/>
                </a:solidFill>
              </a:rPr>
              <a:t>Montalvo University </a:t>
            </a:r>
            <a:r>
              <a:rPr lang="en-US" sz="4000" b="1" dirty="0" err="1">
                <a:solidFill>
                  <a:schemeClr val="bg1"/>
                </a:solidFill>
              </a:rPr>
              <a:t>LoadCell</a:t>
            </a:r>
            <a:r>
              <a:rPr lang="en-US" sz="4000" b="1" dirty="0">
                <a:solidFill>
                  <a:schemeClr val="bg1"/>
                </a:solidFill>
              </a:rPr>
              <a:t> overview</a:t>
            </a:r>
            <a:br>
              <a:rPr lang="en-US" sz="4000" b="1" dirty="0">
                <a:solidFill>
                  <a:schemeClr val="bg1"/>
                </a:solidFill>
              </a:rPr>
            </a:br>
            <a:r>
              <a:rPr lang="en-US" sz="4000" b="1" dirty="0">
                <a:solidFill>
                  <a:schemeClr val="bg1"/>
                </a:solidFill>
              </a:rPr>
              <a:t> and </a:t>
            </a:r>
            <a:br>
              <a:rPr lang="en-US" sz="4000" b="1" dirty="0">
                <a:solidFill>
                  <a:schemeClr val="bg1"/>
                </a:solidFill>
              </a:rPr>
            </a:br>
            <a:r>
              <a:rPr lang="en-US" sz="4000" b="1" dirty="0">
                <a:solidFill>
                  <a:schemeClr val="bg1"/>
                </a:solidFill>
              </a:rPr>
              <a:t>troubleshooting</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962852" y="5529808"/>
            <a:ext cx="7077456" cy="868680"/>
          </a:xfrm>
        </p:spPr>
        <p:txBody>
          <a:bodyPr/>
          <a:lstStyle/>
          <a:p>
            <a:pPr marL="0" indent="0">
              <a:buNone/>
            </a:pPr>
            <a:r>
              <a:rPr lang="en-US" b="1" dirty="0">
                <a:solidFill>
                  <a:schemeClr val="bg1"/>
                </a:solidFill>
              </a:rPr>
              <a:t>Doug Brockelbank</a:t>
            </a:r>
          </a:p>
        </p:txBody>
      </p:sp>
      <p:pic>
        <p:nvPicPr>
          <p:cNvPr id="7" name="Picture 6" descr="A blue and white logo&#10;&#10;Description automatically generated">
            <a:extLst>
              <a:ext uri="{FF2B5EF4-FFF2-40B4-BE49-F238E27FC236}">
                <a16:creationId xmlns:a16="http://schemas.microsoft.com/office/drawing/2014/main" id="{65ED38D1-8819-2189-D598-924B888DDEF9}"/>
              </a:ext>
            </a:extLst>
          </p:cNvPr>
          <p:cNvPicPr>
            <a:picLocks noChangeAspect="1"/>
          </p:cNvPicPr>
          <p:nvPr/>
        </p:nvPicPr>
        <p:blipFill>
          <a:blip r:embed="rId2">
            <a:extLst>
              <a:ext uri="{BEBA8EAE-BF5A-486C-A8C5-ECC9F3942E4B}">
                <a14:imgProps xmlns:a14="http://schemas.microsoft.com/office/drawing/2010/main">
                  <a14:imgLayer r:embed="rId3">
                    <a14:imgEffect>
                      <a14:saturation sat="86000"/>
                    </a14:imgEffect>
                  </a14:imgLayer>
                </a14:imgProps>
              </a:ext>
            </a:extLst>
          </a:blip>
          <a:stretch>
            <a:fillRect/>
          </a:stretch>
        </p:blipFill>
        <p:spPr>
          <a:xfrm>
            <a:off x="4151692" y="0"/>
            <a:ext cx="3888616" cy="3575402"/>
          </a:xfrm>
          <a:prstGeom prst="rect">
            <a:avLst/>
          </a:prstGeom>
          <a:effectLst>
            <a:reflection blurRad="6350" stA="21000" endPos="35000" dist="114300" dir="5400000" sy="-100000" algn="bl" rotWithShape="0"/>
          </a:effectLst>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6677863" y="3225916"/>
            <a:ext cx="4787904" cy="2244352"/>
          </a:xfrm>
        </p:spPr>
        <p:txBody>
          <a:bodyPr>
            <a:normAutofit/>
          </a:bodyPr>
          <a:lstStyle/>
          <a:p>
            <a:pPr algn="ctr"/>
            <a:r>
              <a:rPr lang="en-US" sz="3000" dirty="0">
                <a:solidFill>
                  <a:schemeClr val="bg1"/>
                </a:solidFill>
              </a:rPr>
              <a:t>Other styles and configurations</a:t>
            </a:r>
            <a:br>
              <a:rPr lang="en-US" sz="3000" dirty="0">
                <a:solidFill>
                  <a:schemeClr val="bg1"/>
                </a:solidFill>
              </a:rPr>
            </a:br>
            <a:br>
              <a:rPr lang="en-US" sz="3000" dirty="0">
                <a:solidFill>
                  <a:schemeClr val="bg1"/>
                </a:solidFill>
              </a:rPr>
            </a:br>
            <a:r>
              <a:rPr lang="en-US" sz="2000" dirty="0">
                <a:solidFill>
                  <a:schemeClr val="bg1"/>
                </a:solidFill>
              </a:rPr>
              <a:t>all of these styles utilize half-bridge semi-conductor strain gauges</a:t>
            </a:r>
            <a:endParaRPr lang="en-US" sz="3000"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10</a:t>
            </a:fld>
            <a:endParaRPr lang="en-US" dirty="0"/>
          </a:p>
        </p:txBody>
      </p:sp>
      <p:pic>
        <p:nvPicPr>
          <p:cNvPr id="5" name="Picture 4">
            <a:extLst>
              <a:ext uri="{FF2B5EF4-FFF2-40B4-BE49-F238E27FC236}">
                <a16:creationId xmlns:a16="http://schemas.microsoft.com/office/drawing/2014/main" id="{BCB53235-9B9A-AE67-3028-E7314EF66D66}"/>
              </a:ext>
            </a:extLst>
          </p:cNvPr>
          <p:cNvPicPr>
            <a:picLocks noChangeAspect="1"/>
          </p:cNvPicPr>
          <p:nvPr/>
        </p:nvPicPr>
        <p:blipFill>
          <a:blip r:embed="rId2"/>
          <a:stretch>
            <a:fillRect/>
          </a:stretch>
        </p:blipFill>
        <p:spPr>
          <a:xfrm>
            <a:off x="266614" y="566344"/>
            <a:ext cx="2758679" cy="2545301"/>
          </a:xfrm>
          <a:prstGeom prst="rect">
            <a:avLst/>
          </a:prstGeom>
        </p:spPr>
      </p:pic>
      <p:pic>
        <p:nvPicPr>
          <p:cNvPr id="7" name="Picture 6">
            <a:extLst>
              <a:ext uri="{FF2B5EF4-FFF2-40B4-BE49-F238E27FC236}">
                <a16:creationId xmlns:a16="http://schemas.microsoft.com/office/drawing/2014/main" id="{584E9C8A-B9D7-4A3B-5BEF-32DDAEC1BA5C}"/>
              </a:ext>
            </a:extLst>
          </p:cNvPr>
          <p:cNvPicPr>
            <a:picLocks noChangeAspect="1"/>
          </p:cNvPicPr>
          <p:nvPr/>
        </p:nvPicPr>
        <p:blipFill>
          <a:blip r:embed="rId3"/>
          <a:stretch>
            <a:fillRect/>
          </a:stretch>
        </p:blipFill>
        <p:spPr>
          <a:xfrm>
            <a:off x="3021450" y="570145"/>
            <a:ext cx="2781541" cy="2552921"/>
          </a:xfrm>
          <a:prstGeom prst="rect">
            <a:avLst/>
          </a:prstGeom>
        </p:spPr>
      </p:pic>
      <p:pic>
        <p:nvPicPr>
          <p:cNvPr id="9" name="Picture 8">
            <a:extLst>
              <a:ext uri="{FF2B5EF4-FFF2-40B4-BE49-F238E27FC236}">
                <a16:creationId xmlns:a16="http://schemas.microsoft.com/office/drawing/2014/main" id="{243CA7CD-9E0C-B6A3-1CF2-3E85FE5C1C75}"/>
              </a:ext>
            </a:extLst>
          </p:cNvPr>
          <p:cNvPicPr>
            <a:picLocks noChangeAspect="1"/>
          </p:cNvPicPr>
          <p:nvPr/>
        </p:nvPicPr>
        <p:blipFill>
          <a:blip r:embed="rId4"/>
          <a:stretch>
            <a:fillRect/>
          </a:stretch>
        </p:blipFill>
        <p:spPr>
          <a:xfrm>
            <a:off x="5761081" y="577765"/>
            <a:ext cx="2751058" cy="2537680"/>
          </a:xfrm>
          <a:prstGeom prst="rect">
            <a:avLst/>
          </a:prstGeom>
        </p:spPr>
      </p:pic>
      <p:pic>
        <p:nvPicPr>
          <p:cNvPr id="11" name="Picture 10">
            <a:extLst>
              <a:ext uri="{FF2B5EF4-FFF2-40B4-BE49-F238E27FC236}">
                <a16:creationId xmlns:a16="http://schemas.microsoft.com/office/drawing/2014/main" id="{9D765B52-D3F2-EF48-43BD-00904BA31D10}"/>
              </a:ext>
            </a:extLst>
          </p:cNvPr>
          <p:cNvPicPr>
            <a:picLocks noChangeAspect="1"/>
          </p:cNvPicPr>
          <p:nvPr/>
        </p:nvPicPr>
        <p:blipFill>
          <a:blip r:embed="rId5"/>
          <a:stretch>
            <a:fillRect/>
          </a:stretch>
        </p:blipFill>
        <p:spPr>
          <a:xfrm>
            <a:off x="8504519" y="566344"/>
            <a:ext cx="2758679" cy="2545301"/>
          </a:xfrm>
          <a:prstGeom prst="rect">
            <a:avLst/>
          </a:prstGeom>
        </p:spPr>
      </p:pic>
      <p:pic>
        <p:nvPicPr>
          <p:cNvPr id="13" name="Picture 12">
            <a:extLst>
              <a:ext uri="{FF2B5EF4-FFF2-40B4-BE49-F238E27FC236}">
                <a16:creationId xmlns:a16="http://schemas.microsoft.com/office/drawing/2014/main" id="{F4AB330E-2381-F7A2-EB1D-E2BFBA1CE2E4}"/>
              </a:ext>
            </a:extLst>
          </p:cNvPr>
          <p:cNvPicPr>
            <a:picLocks noChangeAspect="1"/>
          </p:cNvPicPr>
          <p:nvPr/>
        </p:nvPicPr>
        <p:blipFill>
          <a:blip r:embed="rId6"/>
          <a:stretch>
            <a:fillRect/>
          </a:stretch>
        </p:blipFill>
        <p:spPr>
          <a:xfrm>
            <a:off x="1304516" y="3102115"/>
            <a:ext cx="2743438" cy="2491956"/>
          </a:xfrm>
          <a:prstGeom prst="rect">
            <a:avLst/>
          </a:prstGeom>
        </p:spPr>
      </p:pic>
      <p:pic>
        <p:nvPicPr>
          <p:cNvPr id="15" name="Picture 14">
            <a:extLst>
              <a:ext uri="{FF2B5EF4-FFF2-40B4-BE49-F238E27FC236}">
                <a16:creationId xmlns:a16="http://schemas.microsoft.com/office/drawing/2014/main" id="{FEC12F8C-DE0A-B5DD-E501-676B58E561FC}"/>
              </a:ext>
            </a:extLst>
          </p:cNvPr>
          <p:cNvPicPr>
            <a:picLocks noChangeAspect="1"/>
          </p:cNvPicPr>
          <p:nvPr/>
        </p:nvPicPr>
        <p:blipFill>
          <a:blip r:embed="rId7"/>
          <a:stretch>
            <a:fillRect/>
          </a:stretch>
        </p:blipFill>
        <p:spPr>
          <a:xfrm>
            <a:off x="4047954" y="3102114"/>
            <a:ext cx="2476715" cy="2491956"/>
          </a:xfrm>
          <a:prstGeom prst="rect">
            <a:avLst/>
          </a:prstGeom>
        </p:spPr>
      </p:pic>
    </p:spTree>
    <p:extLst>
      <p:ext uri="{BB962C8B-B14F-4D97-AF65-F5344CB8AC3E}">
        <p14:creationId xmlns:p14="http://schemas.microsoft.com/office/powerpoint/2010/main" val="148033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94388" y="681088"/>
            <a:ext cx="11803223" cy="862577"/>
          </a:xfrm>
        </p:spPr>
        <p:txBody>
          <a:bodyPr>
            <a:normAutofit fontScale="90000"/>
          </a:bodyPr>
          <a:lstStyle/>
          <a:p>
            <a:pPr algn="ctr"/>
            <a:r>
              <a:rPr lang="en-US" sz="3600" dirty="0">
                <a:solidFill>
                  <a:schemeClr val="bg1"/>
                </a:solidFill>
              </a:rPr>
              <a:t>Load Cell Installation Pro Tips to Ensure Success</a:t>
            </a:r>
            <a:br>
              <a:rPr lang="en-US" sz="4000" dirty="0">
                <a:solidFill>
                  <a:schemeClr val="bg1"/>
                </a:solidFill>
              </a:rPr>
            </a:br>
            <a:r>
              <a:rPr lang="en-US" sz="4000" dirty="0">
                <a:solidFill>
                  <a:schemeClr val="bg1"/>
                </a:solidFill>
              </a:rPr>
              <a:t>U-Series</a:t>
            </a:r>
            <a:br>
              <a:rPr lang="en-US" sz="5400" dirty="0"/>
            </a:br>
            <a:endParaRPr lang="en-US"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11</a:t>
            </a:fld>
            <a:endParaRPr lang="en-US" dirty="0"/>
          </a:p>
        </p:txBody>
      </p:sp>
      <p:pic>
        <p:nvPicPr>
          <p:cNvPr id="7" name="Picture 6">
            <a:extLst>
              <a:ext uri="{FF2B5EF4-FFF2-40B4-BE49-F238E27FC236}">
                <a16:creationId xmlns:a16="http://schemas.microsoft.com/office/drawing/2014/main" id="{04AB3918-2BF2-E627-8846-F1264B9E3811}"/>
              </a:ext>
            </a:extLst>
          </p:cNvPr>
          <p:cNvPicPr>
            <a:picLocks noChangeAspect="1"/>
          </p:cNvPicPr>
          <p:nvPr/>
        </p:nvPicPr>
        <p:blipFill>
          <a:blip r:embed="rId3"/>
          <a:stretch>
            <a:fillRect/>
          </a:stretch>
        </p:blipFill>
        <p:spPr>
          <a:xfrm>
            <a:off x="1551239" y="1295401"/>
            <a:ext cx="9857768" cy="2316624"/>
          </a:xfrm>
          <a:prstGeom prst="rect">
            <a:avLst/>
          </a:prstGeom>
        </p:spPr>
      </p:pic>
      <p:pic>
        <p:nvPicPr>
          <p:cNvPr id="9" name="Picture 8">
            <a:extLst>
              <a:ext uri="{FF2B5EF4-FFF2-40B4-BE49-F238E27FC236}">
                <a16:creationId xmlns:a16="http://schemas.microsoft.com/office/drawing/2014/main" id="{F725DCAF-F8D9-7FAC-56CC-6E31612649E6}"/>
              </a:ext>
            </a:extLst>
          </p:cNvPr>
          <p:cNvPicPr>
            <a:picLocks noChangeAspect="1"/>
          </p:cNvPicPr>
          <p:nvPr/>
        </p:nvPicPr>
        <p:blipFill>
          <a:blip r:embed="rId4"/>
          <a:stretch>
            <a:fillRect/>
          </a:stretch>
        </p:blipFill>
        <p:spPr>
          <a:xfrm>
            <a:off x="1551239" y="3612025"/>
            <a:ext cx="9857768" cy="2932197"/>
          </a:xfrm>
          <a:prstGeom prst="rect">
            <a:avLst/>
          </a:prstGeom>
        </p:spPr>
      </p:pic>
    </p:spTree>
    <p:extLst>
      <p:ext uri="{BB962C8B-B14F-4D97-AF65-F5344CB8AC3E}">
        <p14:creationId xmlns:p14="http://schemas.microsoft.com/office/powerpoint/2010/main" val="37018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01203" y="1220007"/>
            <a:ext cx="4802748" cy="1336379"/>
          </a:xfrm>
        </p:spPr>
        <p:txBody>
          <a:bodyPr>
            <a:normAutofit fontScale="90000"/>
          </a:bodyPr>
          <a:lstStyle/>
          <a:p>
            <a:pPr algn="ctr"/>
            <a:r>
              <a:rPr kumimoji="0" lang="en-US" sz="2400" b="0" i="0" u="none" strike="noStrike" kern="1200" cap="all" spc="200" normalizeH="0" baseline="0" noProof="0" dirty="0">
                <a:ln>
                  <a:noFill/>
                </a:ln>
                <a:solidFill>
                  <a:prstClr val="white"/>
                </a:solidFill>
                <a:effectLst/>
                <a:uLnTx/>
                <a:uFillTx/>
                <a:latin typeface="Franklin Gothic Medium" panose="020B0603020102020204"/>
                <a:ea typeface="+mj-ea"/>
                <a:cs typeface="+mj-cs"/>
              </a:rPr>
              <a:t>Load Cell Installation Pro Tips to Ensure Success</a:t>
            </a:r>
            <a:br>
              <a:rPr kumimoji="0" lang="en-US" sz="2400" b="0" i="0" u="none" strike="noStrike" kern="1200" cap="all" spc="200" normalizeH="0" baseline="0" noProof="0" dirty="0">
                <a:ln>
                  <a:noFill/>
                </a:ln>
                <a:solidFill>
                  <a:prstClr val="white"/>
                </a:solidFill>
                <a:effectLst/>
                <a:uLnTx/>
                <a:uFillTx/>
                <a:latin typeface="Franklin Gothic Medium" panose="020B0603020102020204"/>
                <a:ea typeface="+mj-ea"/>
                <a:cs typeface="+mj-cs"/>
              </a:rPr>
            </a:br>
            <a:br>
              <a:rPr kumimoji="0" lang="en-US" sz="2400" b="0" i="0" u="none" strike="noStrike" kern="1200" cap="all" spc="200" normalizeH="0" baseline="0" noProof="0" dirty="0">
                <a:ln>
                  <a:noFill/>
                </a:ln>
                <a:solidFill>
                  <a:prstClr val="white"/>
                </a:solidFill>
                <a:effectLst/>
                <a:uLnTx/>
                <a:uFillTx/>
                <a:latin typeface="Franklin Gothic Medium" panose="020B0603020102020204"/>
                <a:ea typeface="+mj-ea"/>
                <a:cs typeface="+mj-cs"/>
              </a:rPr>
            </a:br>
            <a:r>
              <a:rPr kumimoji="0" lang="en-US" sz="2400" b="0" i="0" u="none" strike="noStrike" kern="1200" cap="all" spc="200" normalizeH="0" baseline="0" noProof="0" dirty="0">
                <a:ln>
                  <a:noFill/>
                </a:ln>
                <a:solidFill>
                  <a:prstClr val="white"/>
                </a:solidFill>
                <a:effectLst/>
                <a:uLnTx/>
                <a:uFillTx/>
                <a:latin typeface="Franklin Gothic Medium" panose="020B0603020102020204"/>
                <a:ea typeface="+mj-ea"/>
                <a:cs typeface="+mj-cs"/>
              </a:rPr>
              <a:t>ES-Series</a:t>
            </a:r>
            <a:endParaRPr lang="en-US" sz="2400"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12</a:t>
            </a:fld>
            <a:endParaRPr lang="en-US" dirty="0"/>
          </a:p>
        </p:txBody>
      </p:sp>
      <p:pic>
        <p:nvPicPr>
          <p:cNvPr id="5" name="Picture 4">
            <a:extLst>
              <a:ext uri="{FF2B5EF4-FFF2-40B4-BE49-F238E27FC236}">
                <a16:creationId xmlns:a16="http://schemas.microsoft.com/office/drawing/2014/main" id="{C5370218-F024-7DC4-D531-1309CDCCA443}"/>
              </a:ext>
            </a:extLst>
          </p:cNvPr>
          <p:cNvPicPr>
            <a:picLocks noChangeAspect="1"/>
          </p:cNvPicPr>
          <p:nvPr/>
        </p:nvPicPr>
        <p:blipFill>
          <a:blip r:embed="rId2"/>
          <a:stretch>
            <a:fillRect/>
          </a:stretch>
        </p:blipFill>
        <p:spPr>
          <a:xfrm>
            <a:off x="5091614" y="282704"/>
            <a:ext cx="6393734" cy="6462320"/>
          </a:xfrm>
          <a:prstGeom prst="rect">
            <a:avLst/>
          </a:prstGeom>
        </p:spPr>
      </p:pic>
    </p:spTree>
    <p:extLst>
      <p:ext uri="{BB962C8B-B14F-4D97-AF65-F5344CB8AC3E}">
        <p14:creationId xmlns:p14="http://schemas.microsoft.com/office/powerpoint/2010/main" val="195787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0" y="1707211"/>
            <a:ext cx="5064303" cy="1114742"/>
          </a:xfrm>
        </p:spPr>
        <p:txBody>
          <a:bodyPr>
            <a:normAutofit fontScale="90000"/>
          </a:bodyPr>
          <a:lstStyle/>
          <a:p>
            <a:pPr algn="ctr"/>
            <a:r>
              <a:rPr kumimoji="0" lang="en-US" sz="3600" b="0" i="0" u="none" strike="noStrike" kern="1200" cap="all" spc="200" normalizeH="0" baseline="0" noProof="0" dirty="0">
                <a:ln>
                  <a:noFill/>
                </a:ln>
                <a:solidFill>
                  <a:prstClr val="white"/>
                </a:solidFill>
                <a:effectLst/>
                <a:uLnTx/>
                <a:uFillTx/>
                <a:latin typeface="Franklin Gothic Medium" panose="020B0603020102020204"/>
                <a:ea typeface="+mj-ea"/>
                <a:cs typeface="+mj-cs"/>
              </a:rPr>
              <a:t>Load Cell Installation Pro Tips to Ensure Success</a:t>
            </a:r>
            <a:br>
              <a:rPr kumimoji="0" lang="en-US" sz="3600" b="0" i="0" u="none" strike="noStrike" kern="1200" cap="all" spc="200" normalizeH="0" baseline="0" noProof="0" dirty="0">
                <a:ln>
                  <a:noFill/>
                </a:ln>
                <a:solidFill>
                  <a:prstClr val="white"/>
                </a:solidFill>
                <a:effectLst/>
                <a:uLnTx/>
                <a:uFillTx/>
                <a:latin typeface="Franklin Gothic Medium" panose="020B0603020102020204"/>
                <a:ea typeface="+mj-ea"/>
                <a:cs typeface="+mj-cs"/>
              </a:rPr>
            </a:br>
            <a:r>
              <a:rPr kumimoji="0" lang="en-US" sz="3600" b="0" i="0" u="none" strike="noStrike" kern="1200" cap="all" spc="200" normalizeH="0" baseline="0" noProof="0" dirty="0">
                <a:ln>
                  <a:noFill/>
                </a:ln>
                <a:solidFill>
                  <a:prstClr val="white"/>
                </a:solidFill>
                <a:effectLst/>
                <a:uLnTx/>
                <a:uFillTx/>
                <a:latin typeface="Franklin Gothic Medium" panose="020B0603020102020204"/>
                <a:ea typeface="+mj-ea"/>
                <a:cs typeface="+mj-cs"/>
              </a:rPr>
              <a:t>ES-Series</a:t>
            </a:r>
            <a:br>
              <a:rPr kumimoji="0" lang="en-US" sz="4900" b="0" i="0" u="none" strike="noStrike" kern="1200" cap="all" spc="200" normalizeH="0" baseline="0" noProof="0" dirty="0">
                <a:ln>
                  <a:noFill/>
                </a:ln>
                <a:solidFill>
                  <a:prstClr val="black">
                    <a:lumMod val="95000"/>
                    <a:lumOff val="5000"/>
                  </a:prstClr>
                </a:solidFill>
                <a:effectLst/>
                <a:uLnTx/>
                <a:uFillTx/>
                <a:latin typeface="Franklin Gothic Medium" panose="020B0603020102020204"/>
                <a:ea typeface="+mj-ea"/>
                <a:cs typeface="+mj-cs"/>
              </a:rPr>
            </a:br>
            <a:endParaRPr lang="en-US"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13</a:t>
            </a:fld>
            <a:endParaRPr lang="en-US" dirty="0"/>
          </a:p>
        </p:txBody>
      </p:sp>
      <p:pic>
        <p:nvPicPr>
          <p:cNvPr id="5" name="Picture 4">
            <a:extLst>
              <a:ext uri="{FF2B5EF4-FFF2-40B4-BE49-F238E27FC236}">
                <a16:creationId xmlns:a16="http://schemas.microsoft.com/office/drawing/2014/main" id="{840CA6C3-D447-BD9E-39F8-D6B40FC36A72}"/>
              </a:ext>
            </a:extLst>
          </p:cNvPr>
          <p:cNvPicPr>
            <a:picLocks noChangeAspect="1"/>
          </p:cNvPicPr>
          <p:nvPr/>
        </p:nvPicPr>
        <p:blipFill>
          <a:blip r:embed="rId2"/>
          <a:stretch>
            <a:fillRect/>
          </a:stretch>
        </p:blipFill>
        <p:spPr>
          <a:xfrm>
            <a:off x="5152505" y="802644"/>
            <a:ext cx="6441925" cy="5412423"/>
          </a:xfrm>
          <a:prstGeom prst="rect">
            <a:avLst/>
          </a:prstGeom>
        </p:spPr>
      </p:pic>
    </p:spTree>
    <p:extLst>
      <p:ext uri="{BB962C8B-B14F-4D97-AF65-F5344CB8AC3E}">
        <p14:creationId xmlns:p14="http://schemas.microsoft.com/office/powerpoint/2010/main" val="226422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B0CE14-9016-F7A9-218D-810F8AB0D2AA}"/>
              </a:ext>
            </a:extLst>
          </p:cNvPr>
          <p:cNvSpPr>
            <a:spLocks noGrp="1"/>
          </p:cNvSpPr>
          <p:nvPr>
            <p:ph type="sldNum" sz="quarter" idx="12"/>
          </p:nvPr>
        </p:nvSpPr>
        <p:spPr/>
        <p:txBody>
          <a:bodyPr/>
          <a:lstStyle/>
          <a:p>
            <a:fld id="{C263D6C4-4840-40CC-AC84-17E24B3B7BDE}" type="slidenum">
              <a:rPr lang="en-US" noProof="0" smtClean="0"/>
              <a:pPr/>
              <a:t>14</a:t>
            </a:fld>
            <a:endParaRPr lang="en-US" noProof="0" dirty="0"/>
          </a:p>
        </p:txBody>
      </p:sp>
      <p:sp>
        <p:nvSpPr>
          <p:cNvPr id="6" name="Content Placeholder 4">
            <a:extLst>
              <a:ext uri="{FF2B5EF4-FFF2-40B4-BE49-F238E27FC236}">
                <a16:creationId xmlns:a16="http://schemas.microsoft.com/office/drawing/2014/main" id="{8CBBB3AA-22B5-9F45-D9F1-E5F79C301C99}"/>
              </a:ext>
            </a:extLst>
          </p:cNvPr>
          <p:cNvSpPr>
            <a:spLocks noGrp="1"/>
          </p:cNvSpPr>
          <p:nvPr>
            <p:ph idx="1"/>
          </p:nvPr>
        </p:nvSpPr>
        <p:spPr>
          <a:xfrm>
            <a:off x="215796" y="1556082"/>
            <a:ext cx="11886008" cy="2866628"/>
          </a:xfrm>
        </p:spPr>
        <p:txBody>
          <a:bodyPr>
            <a:normAutofit fontScale="92500" lnSpcReduction="10000"/>
          </a:bodyPr>
          <a:lstStyle/>
          <a:p>
            <a:r>
              <a:rPr lang="en-US" sz="1800" dirty="0">
                <a:hlinkClick r:id="rId2"/>
              </a:rPr>
              <a:t>https://youtu.be/CV2sThaCrZU?si=tCLSBF6bqHp7BsoT</a:t>
            </a:r>
            <a:endParaRPr lang="en-US" sz="1800" dirty="0"/>
          </a:p>
          <a:p>
            <a:r>
              <a:rPr lang="en-US" dirty="0"/>
              <a:t>ES Load Cell Installation Video Starring Russ Hall</a:t>
            </a:r>
          </a:p>
          <a:p>
            <a:endParaRPr lang="en-US" dirty="0"/>
          </a:p>
          <a:p>
            <a:endParaRPr lang="en-US" dirty="0"/>
          </a:p>
          <a:p>
            <a:r>
              <a:rPr lang="en-US" dirty="0"/>
              <a:t>U Series Load Cell Installation Video</a:t>
            </a:r>
          </a:p>
          <a:p>
            <a:endParaRPr lang="en-US" dirty="0"/>
          </a:p>
          <a:p>
            <a:r>
              <a:rPr lang="en-US" b="1" u="sng" dirty="0"/>
              <a:t>These and other exciting Montalvo Corporation videos can be viewed at the Montalvo Channel on YouTube!</a:t>
            </a:r>
          </a:p>
        </p:txBody>
      </p:sp>
      <p:sp>
        <p:nvSpPr>
          <p:cNvPr id="7" name="Title 3">
            <a:extLst>
              <a:ext uri="{FF2B5EF4-FFF2-40B4-BE49-F238E27FC236}">
                <a16:creationId xmlns:a16="http://schemas.microsoft.com/office/drawing/2014/main" id="{D945757B-0A00-B145-59B0-A6806A65D0A6}"/>
              </a:ext>
            </a:extLst>
          </p:cNvPr>
          <p:cNvSpPr>
            <a:spLocks noGrp="1"/>
          </p:cNvSpPr>
          <p:nvPr>
            <p:ph type="title"/>
          </p:nvPr>
        </p:nvSpPr>
        <p:spPr>
          <a:xfrm>
            <a:off x="101599" y="396240"/>
            <a:ext cx="11636311" cy="584400"/>
          </a:xfrm>
        </p:spPr>
        <p:txBody>
          <a:bodyPr>
            <a:normAutofit/>
          </a:bodyPr>
          <a:lstStyle/>
          <a:p>
            <a:pPr algn="ctr"/>
            <a:r>
              <a:rPr lang="en-US" sz="3600" dirty="0">
                <a:solidFill>
                  <a:schemeClr val="bg1"/>
                </a:solidFill>
              </a:rPr>
              <a:t>Load Cell Installation Pro Tips to Ensure Success</a:t>
            </a:r>
          </a:p>
        </p:txBody>
      </p:sp>
      <p:sp>
        <p:nvSpPr>
          <p:cNvPr id="9" name="Text Placeholder 5">
            <a:extLst>
              <a:ext uri="{FF2B5EF4-FFF2-40B4-BE49-F238E27FC236}">
                <a16:creationId xmlns:a16="http://schemas.microsoft.com/office/drawing/2014/main" id="{5E3E8C9B-100B-DEA2-A0A9-5FC64EF1C1E9}"/>
              </a:ext>
            </a:extLst>
          </p:cNvPr>
          <p:cNvSpPr txBox="1">
            <a:spLocks/>
          </p:cNvSpPr>
          <p:nvPr/>
        </p:nvSpPr>
        <p:spPr>
          <a:xfrm>
            <a:off x="7914640" y="1463040"/>
            <a:ext cx="4061564" cy="499872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B7EBFF2-759D-BC3E-2534-FCE85762070F}"/>
              </a:ext>
            </a:extLst>
          </p:cNvPr>
          <p:cNvSpPr txBox="1"/>
          <p:nvPr/>
        </p:nvSpPr>
        <p:spPr>
          <a:xfrm>
            <a:off x="215796" y="2782669"/>
            <a:ext cx="9662212" cy="646331"/>
          </a:xfrm>
          <a:prstGeom prst="rect">
            <a:avLst/>
          </a:prstGeom>
          <a:noFill/>
        </p:spPr>
        <p:txBody>
          <a:bodyPr wrap="square">
            <a:spAutoFit/>
          </a:bodyPr>
          <a:lstStyle/>
          <a:p>
            <a:r>
              <a:rPr lang="en-US" dirty="0">
                <a:hlinkClick r:id="rId3"/>
              </a:rPr>
              <a:t>https://youtube.com/clip/Ugkx36jYybovZi_HJOAmS7eBl2sFjTzDf9U_?si=vwF4nZmMiOozRYDA</a:t>
            </a:r>
            <a:endParaRPr lang="en-US" dirty="0"/>
          </a:p>
          <a:p>
            <a:endParaRPr lang="en-US" dirty="0"/>
          </a:p>
        </p:txBody>
      </p:sp>
    </p:spTree>
    <p:extLst>
      <p:ext uri="{BB962C8B-B14F-4D97-AF65-F5344CB8AC3E}">
        <p14:creationId xmlns:p14="http://schemas.microsoft.com/office/powerpoint/2010/main" val="144432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045892" y="788898"/>
            <a:ext cx="10100215" cy="1114742"/>
          </a:xfrm>
        </p:spPr>
        <p:txBody>
          <a:bodyPr>
            <a:noAutofit/>
          </a:bodyPr>
          <a:lstStyle/>
          <a:p>
            <a:pPr algn="ctr"/>
            <a:r>
              <a:rPr lang="en-US" sz="2800" dirty="0">
                <a:solidFill>
                  <a:schemeClr val="bg1"/>
                </a:solidFill>
              </a:rPr>
              <a:t>Managing Technical calls for support related to calibration of load cells</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15</a:t>
            </a:fld>
            <a:endParaRPr lang="en-US" dirty="0"/>
          </a:p>
        </p:txBody>
      </p:sp>
      <p:sp>
        <p:nvSpPr>
          <p:cNvPr id="6" name="TextBox 5">
            <a:extLst>
              <a:ext uri="{FF2B5EF4-FFF2-40B4-BE49-F238E27FC236}">
                <a16:creationId xmlns:a16="http://schemas.microsoft.com/office/drawing/2014/main" id="{9604EFAB-E33E-BF61-0424-4E707A1FD429}"/>
              </a:ext>
            </a:extLst>
          </p:cNvPr>
          <p:cNvSpPr txBox="1"/>
          <p:nvPr/>
        </p:nvSpPr>
        <p:spPr>
          <a:xfrm>
            <a:off x="1158637" y="2174033"/>
            <a:ext cx="8843780" cy="4524315"/>
          </a:xfrm>
          <a:prstGeom prst="rect">
            <a:avLst/>
          </a:prstGeom>
          <a:noFill/>
        </p:spPr>
        <p:txBody>
          <a:bodyPr wrap="square" rtlCol="0">
            <a:spAutoFit/>
          </a:bodyPr>
          <a:lstStyle/>
          <a:p>
            <a:r>
              <a:rPr lang="en-US" dirty="0">
                <a:solidFill>
                  <a:schemeClr val="bg1"/>
                </a:solidFill>
              </a:rPr>
              <a:t>Proper Installation !!!</a:t>
            </a:r>
          </a:p>
          <a:p>
            <a:r>
              <a:rPr lang="en-US" u="sng" dirty="0">
                <a:solidFill>
                  <a:schemeClr val="bg1"/>
                </a:solidFill>
              </a:rPr>
              <a:t>Establishing “FULL SCLALE TENSION”</a:t>
            </a:r>
          </a:p>
          <a:p>
            <a:r>
              <a:rPr lang="en-US" dirty="0">
                <a:solidFill>
                  <a:schemeClr val="bg1"/>
                </a:solidFill>
              </a:rPr>
              <a:t>	It is not generally the load rating of the load cell!</a:t>
            </a:r>
          </a:p>
          <a:p>
            <a:r>
              <a:rPr lang="en-US" dirty="0">
                <a:solidFill>
                  <a:schemeClr val="bg1"/>
                </a:solidFill>
              </a:rPr>
              <a:t>	It is a function of the application and what “typical tension” is.</a:t>
            </a:r>
          </a:p>
          <a:p>
            <a:r>
              <a:rPr lang="en-US" dirty="0">
                <a:solidFill>
                  <a:schemeClr val="bg1"/>
                </a:solidFill>
              </a:rPr>
              <a:t>	Customers often do not know (hence the reason for the load cells in the first place!</a:t>
            </a:r>
          </a:p>
          <a:p>
            <a:r>
              <a:rPr lang="en-US" dirty="0">
                <a:solidFill>
                  <a:schemeClr val="bg1"/>
                </a:solidFill>
              </a:rPr>
              <a:t>	It is key to sizing load cells in the first place.  Often the persons installing and 	calibrating the system do not have this information.</a:t>
            </a:r>
          </a:p>
          <a:p>
            <a:r>
              <a:rPr lang="en-US" u="sng" dirty="0">
                <a:solidFill>
                  <a:schemeClr val="bg1"/>
                </a:solidFill>
              </a:rPr>
              <a:t>Follow proper Calibration Procedure – Be Consistent</a:t>
            </a:r>
          </a:p>
          <a:p>
            <a:r>
              <a:rPr lang="en-US" dirty="0">
                <a:solidFill>
                  <a:schemeClr val="bg1"/>
                </a:solidFill>
              </a:rPr>
              <a:t>	Use appropriate calibration weight (minimum 25% of full scale)</a:t>
            </a:r>
          </a:p>
          <a:p>
            <a:r>
              <a:rPr lang="en-US" dirty="0">
                <a:solidFill>
                  <a:schemeClr val="bg1"/>
                </a:solidFill>
              </a:rPr>
              <a:t>	Turn idler rolls in contact with calibration strap at least ½ turn in direction of the 	weight (this eliminates standing friction between sections of strap between rollers 	and most closely approximates force seen during normal running conditions.</a:t>
            </a:r>
          </a:p>
          <a:p>
            <a:endParaRPr lang="en-US" dirty="0">
              <a:solidFill>
                <a:schemeClr val="bg1"/>
              </a:solidFill>
            </a:endParaRPr>
          </a:p>
          <a:p>
            <a:r>
              <a:rPr lang="en-US" dirty="0">
                <a:solidFill>
                  <a:schemeClr val="bg1"/>
                </a:solidFill>
              </a:rPr>
              <a:t>	</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91280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983227" y="386277"/>
            <a:ext cx="10827773" cy="1114742"/>
          </a:xfrm>
        </p:spPr>
        <p:txBody>
          <a:bodyPr>
            <a:normAutofit/>
          </a:bodyPr>
          <a:lstStyle/>
          <a:p>
            <a:pPr algn="ctr"/>
            <a:r>
              <a:rPr kumimoji="0" lang="en-US" sz="2800" b="0" i="0" u="none" strike="noStrike" kern="1200" cap="all" spc="200" normalizeH="0" baseline="0" noProof="0" dirty="0">
                <a:ln>
                  <a:noFill/>
                </a:ln>
                <a:solidFill>
                  <a:prstClr val="white"/>
                </a:solidFill>
                <a:effectLst/>
                <a:uLnTx/>
                <a:uFillTx/>
                <a:latin typeface="Franklin Gothic Medium" panose="020B0603020102020204"/>
                <a:ea typeface="+mj-ea"/>
                <a:cs typeface="+mj-cs"/>
              </a:rPr>
              <a:t>managing Technical calls for support related to calibration of load cells (cont.)</a:t>
            </a:r>
            <a:endParaRPr lang="en-US"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16</a:t>
            </a:fld>
            <a:endParaRPr lang="en-US" dirty="0"/>
          </a:p>
        </p:txBody>
      </p:sp>
      <p:sp>
        <p:nvSpPr>
          <p:cNvPr id="3" name="TextBox 2">
            <a:extLst>
              <a:ext uri="{FF2B5EF4-FFF2-40B4-BE49-F238E27FC236}">
                <a16:creationId xmlns:a16="http://schemas.microsoft.com/office/drawing/2014/main" id="{7A04F754-C3B6-AEC1-F818-80AF5EA79ADE}"/>
              </a:ext>
            </a:extLst>
          </p:cNvPr>
          <p:cNvSpPr txBox="1"/>
          <p:nvPr/>
        </p:nvSpPr>
        <p:spPr>
          <a:xfrm>
            <a:off x="1071715" y="1501019"/>
            <a:ext cx="10137057" cy="4801314"/>
          </a:xfrm>
          <a:prstGeom prst="rect">
            <a:avLst/>
          </a:prstGeom>
          <a:noFill/>
        </p:spPr>
        <p:txBody>
          <a:bodyPr wrap="square" rtlCol="0">
            <a:spAutoFit/>
          </a:bodyPr>
          <a:lstStyle/>
          <a:p>
            <a:r>
              <a:rPr lang="en-US" dirty="0">
                <a:solidFill>
                  <a:schemeClr val="bg1"/>
                </a:solidFill>
              </a:rPr>
              <a:t>Checking nominal gauge resistance of the load cells:  Voltmeter set to read OHMS</a:t>
            </a:r>
          </a:p>
          <a:p>
            <a:r>
              <a:rPr lang="en-US" dirty="0">
                <a:solidFill>
                  <a:schemeClr val="bg1"/>
                </a:solidFill>
              </a:rPr>
              <a:t>	Load cell wires need to be </a:t>
            </a:r>
            <a:r>
              <a:rPr lang="en-US" b="1" i="1" u="sng" dirty="0">
                <a:solidFill>
                  <a:schemeClr val="bg1"/>
                </a:solidFill>
              </a:rPr>
              <a:t>disconnected</a:t>
            </a:r>
            <a:r>
              <a:rPr lang="en-US" dirty="0">
                <a:solidFill>
                  <a:schemeClr val="bg1"/>
                </a:solidFill>
              </a:rPr>
              <a:t> from controller or amplifier module</a:t>
            </a:r>
          </a:p>
          <a:p>
            <a:r>
              <a:rPr lang="en-US" dirty="0">
                <a:solidFill>
                  <a:schemeClr val="bg1"/>
                </a:solidFill>
              </a:rPr>
              <a:t>		Measure between Black and White wires – between 80-120 ohms</a:t>
            </a:r>
          </a:p>
          <a:p>
            <a:r>
              <a:rPr lang="en-US" dirty="0">
                <a:solidFill>
                  <a:schemeClr val="bg1"/>
                </a:solidFill>
              </a:rPr>
              <a:t>		Measure between Brown and White wires – between 80-120 ohms</a:t>
            </a:r>
          </a:p>
          <a:p>
            <a:r>
              <a:rPr lang="en-US" dirty="0">
                <a:solidFill>
                  <a:schemeClr val="bg1"/>
                </a:solidFill>
              </a:rPr>
              <a:t>			Difference between the two readings should be less than  6-7 ohms</a:t>
            </a:r>
          </a:p>
          <a:p>
            <a:r>
              <a:rPr lang="en-US" dirty="0">
                <a:solidFill>
                  <a:schemeClr val="bg1"/>
                </a:solidFill>
              </a:rPr>
              <a:t>			Out of range reading or Open reading could indicate a bad cell, cable or connector</a:t>
            </a:r>
          </a:p>
          <a:p>
            <a:endParaRPr lang="en-US" dirty="0">
              <a:solidFill>
                <a:schemeClr val="bg1"/>
              </a:solidFill>
            </a:endParaRPr>
          </a:p>
          <a:p>
            <a:r>
              <a:rPr lang="en-US" dirty="0">
                <a:solidFill>
                  <a:schemeClr val="bg1"/>
                </a:solidFill>
              </a:rPr>
              <a:t>Checking specific output from the load cells:  Voltmeter set to read millivolts (mV)</a:t>
            </a:r>
          </a:p>
          <a:p>
            <a:r>
              <a:rPr lang="en-US" dirty="0">
                <a:solidFill>
                  <a:schemeClr val="bg1"/>
                </a:solidFill>
              </a:rPr>
              <a:t>	Load cells need to be </a:t>
            </a:r>
            <a:r>
              <a:rPr lang="en-US" b="1" i="1" u="sng" dirty="0">
                <a:solidFill>
                  <a:schemeClr val="bg1"/>
                </a:solidFill>
              </a:rPr>
              <a:t>connected</a:t>
            </a:r>
            <a:r>
              <a:rPr lang="en-US" dirty="0">
                <a:solidFill>
                  <a:schemeClr val="bg1"/>
                </a:solidFill>
              </a:rPr>
              <a:t> to the controller or amplifier</a:t>
            </a:r>
          </a:p>
          <a:p>
            <a:r>
              <a:rPr lang="en-US" dirty="0">
                <a:solidFill>
                  <a:schemeClr val="bg1"/>
                </a:solidFill>
              </a:rPr>
              <a:t>		Measure between White (signal) wire and common (0 vdc)</a:t>
            </a:r>
          </a:p>
          <a:p>
            <a:r>
              <a:rPr lang="en-US" dirty="0">
                <a:solidFill>
                  <a:schemeClr val="bg1"/>
                </a:solidFill>
              </a:rPr>
              <a:t>			Reading should make sense with respect to load rating of the load cell, weight 					of the idler roll suspended between the load cells, and orientation of the load cells (U-				Series) or direction that the load arrow is oriented (ES-Series).</a:t>
            </a:r>
          </a:p>
          <a:p>
            <a:r>
              <a:rPr lang="en-US" dirty="0">
                <a:solidFill>
                  <a:schemeClr val="bg1"/>
                </a:solidFill>
              </a:rPr>
              <a:t>				Max output from load cells at 100% load is 250mV</a:t>
            </a:r>
          </a:p>
          <a:p>
            <a:r>
              <a:rPr lang="en-US" dirty="0">
                <a:solidFill>
                  <a:schemeClr val="bg1"/>
                </a:solidFill>
              </a:rPr>
              <a:t>	</a:t>
            </a:r>
          </a:p>
          <a:p>
            <a:r>
              <a:rPr lang="en-US" dirty="0">
                <a:solidFill>
                  <a:schemeClr val="bg1"/>
                </a:solidFill>
              </a:rPr>
              <a:t>		If mV output does not change between unloaded and loaded state, most likely a 					mechanical issue due to installation – Could also be a bad load cell </a:t>
            </a:r>
            <a:r>
              <a:rPr lang="en-US" dirty="0">
                <a:solidFill>
                  <a:schemeClr val="bg1"/>
                </a:solidFill>
                <a:sym typeface="Wingdings" panose="05000000000000000000" pitchFamily="2" charset="2"/>
              </a:rPr>
              <a:t></a:t>
            </a:r>
            <a:endParaRPr lang="en-US" dirty="0">
              <a:solidFill>
                <a:schemeClr val="bg1"/>
              </a:solidFill>
            </a:endParaRPr>
          </a:p>
        </p:txBody>
      </p:sp>
    </p:spTree>
    <p:extLst>
      <p:ext uri="{BB962C8B-B14F-4D97-AF65-F5344CB8AC3E}">
        <p14:creationId xmlns:p14="http://schemas.microsoft.com/office/powerpoint/2010/main" val="104309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2657925" y="573090"/>
            <a:ext cx="6682018" cy="1114742"/>
          </a:xfrm>
        </p:spPr>
        <p:txBody>
          <a:bodyPr>
            <a:normAutofit/>
          </a:bodyPr>
          <a:lstStyle/>
          <a:p>
            <a:pPr algn="ctr"/>
            <a:r>
              <a:rPr lang="en-US" dirty="0">
                <a:solidFill>
                  <a:schemeClr val="bg1"/>
                </a:solidFill>
              </a:rPr>
              <a:t>In conclusion</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17</a:t>
            </a:fld>
            <a:endParaRPr lang="en-US" dirty="0"/>
          </a:p>
        </p:txBody>
      </p:sp>
      <p:sp>
        <p:nvSpPr>
          <p:cNvPr id="3" name="TextBox 2">
            <a:extLst>
              <a:ext uri="{FF2B5EF4-FFF2-40B4-BE49-F238E27FC236}">
                <a16:creationId xmlns:a16="http://schemas.microsoft.com/office/drawing/2014/main" id="{02858DD5-BBC7-BED5-CFB0-692D9C0EAF1E}"/>
              </a:ext>
            </a:extLst>
          </p:cNvPr>
          <p:cNvSpPr txBox="1"/>
          <p:nvPr/>
        </p:nvSpPr>
        <p:spPr>
          <a:xfrm>
            <a:off x="2094272" y="1848465"/>
            <a:ext cx="8406580" cy="3693319"/>
          </a:xfrm>
          <a:prstGeom prst="rect">
            <a:avLst/>
          </a:prstGeom>
          <a:noFill/>
        </p:spPr>
        <p:txBody>
          <a:bodyPr wrap="square" rtlCol="0">
            <a:spAutoFit/>
          </a:bodyPr>
          <a:lstStyle/>
          <a:p>
            <a:r>
              <a:rPr lang="en-US" dirty="0">
                <a:solidFill>
                  <a:schemeClr val="bg1"/>
                </a:solidFill>
              </a:rPr>
              <a:t>Montalvo  offers a wider range of load cell styles and configuration to handle just about any web tension indication/control application you will come across.</a:t>
            </a:r>
          </a:p>
          <a:p>
            <a:endParaRPr lang="en-US" dirty="0">
              <a:solidFill>
                <a:schemeClr val="bg1"/>
              </a:solidFill>
            </a:endParaRPr>
          </a:p>
          <a:p>
            <a:r>
              <a:rPr lang="en-US" dirty="0">
                <a:solidFill>
                  <a:schemeClr val="bg1"/>
                </a:solidFill>
              </a:rPr>
              <a:t>Montalvo Load Cells are the Class Leader in design, versatility, construction and support</a:t>
            </a:r>
          </a:p>
          <a:p>
            <a:endParaRPr lang="en-US" dirty="0">
              <a:solidFill>
                <a:schemeClr val="bg1"/>
              </a:solidFill>
            </a:endParaRPr>
          </a:p>
          <a:p>
            <a:r>
              <a:rPr lang="en-US" dirty="0">
                <a:solidFill>
                  <a:schemeClr val="bg1"/>
                </a:solidFill>
              </a:rPr>
              <a:t>Robust construction using stainless steel for the bodies means long life and reliable performance even in the toughest environments.</a:t>
            </a:r>
          </a:p>
          <a:p>
            <a:endParaRPr lang="en-US" dirty="0">
              <a:solidFill>
                <a:schemeClr val="bg1"/>
              </a:solidFill>
            </a:endParaRPr>
          </a:p>
          <a:p>
            <a:r>
              <a:rPr lang="en-US" dirty="0">
                <a:solidFill>
                  <a:schemeClr val="bg1"/>
                </a:solidFill>
              </a:rPr>
              <a:t>Taking the time and care upon initial installation will go a long way to ensuring customer satisfaction and optimal performance for the long haul</a:t>
            </a:r>
          </a:p>
          <a:p>
            <a:endParaRPr lang="en-US" dirty="0">
              <a:solidFill>
                <a:schemeClr val="bg1"/>
              </a:solidFill>
            </a:endParaRPr>
          </a:p>
          <a:p>
            <a:r>
              <a:rPr lang="en-US" dirty="0">
                <a:solidFill>
                  <a:schemeClr val="bg1"/>
                </a:solidFill>
              </a:rPr>
              <a:t>Industry leading technical support when needed keeps your customers coming back!</a:t>
            </a:r>
          </a:p>
        </p:txBody>
      </p:sp>
    </p:spTree>
    <p:extLst>
      <p:ext uri="{BB962C8B-B14F-4D97-AF65-F5344CB8AC3E}">
        <p14:creationId xmlns:p14="http://schemas.microsoft.com/office/powerpoint/2010/main" val="150765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B0CE14-9016-F7A9-218D-810F8AB0D2AA}"/>
              </a:ext>
            </a:extLst>
          </p:cNvPr>
          <p:cNvSpPr>
            <a:spLocks noGrp="1"/>
          </p:cNvSpPr>
          <p:nvPr>
            <p:ph type="sldNum" sz="quarter" idx="12"/>
          </p:nvPr>
        </p:nvSpPr>
        <p:spPr/>
        <p:txBody>
          <a:bodyPr/>
          <a:lstStyle/>
          <a:p>
            <a:fld id="{C263D6C4-4840-40CC-AC84-17E24B3B7BDE}" type="slidenum">
              <a:rPr lang="en-US" noProof="0" smtClean="0"/>
              <a:pPr/>
              <a:t>2</a:t>
            </a:fld>
            <a:endParaRPr lang="en-US" noProof="0" dirty="0"/>
          </a:p>
        </p:txBody>
      </p:sp>
      <p:sp>
        <p:nvSpPr>
          <p:cNvPr id="7" name="Title 3">
            <a:extLst>
              <a:ext uri="{FF2B5EF4-FFF2-40B4-BE49-F238E27FC236}">
                <a16:creationId xmlns:a16="http://schemas.microsoft.com/office/drawing/2014/main" id="{D945757B-0A00-B145-59B0-A6806A65D0A6}"/>
              </a:ext>
            </a:extLst>
          </p:cNvPr>
          <p:cNvSpPr>
            <a:spLocks noGrp="1"/>
          </p:cNvSpPr>
          <p:nvPr>
            <p:ph type="title"/>
          </p:nvPr>
        </p:nvSpPr>
        <p:spPr>
          <a:xfrm>
            <a:off x="101600" y="396240"/>
            <a:ext cx="10622280" cy="802840"/>
          </a:xfrm>
        </p:spPr>
        <p:txBody>
          <a:bodyPr>
            <a:normAutofit/>
          </a:bodyPr>
          <a:lstStyle/>
          <a:p>
            <a:r>
              <a:rPr lang="en-US" sz="3600" dirty="0">
                <a:solidFill>
                  <a:schemeClr val="bg1"/>
                </a:solidFill>
              </a:rPr>
              <a:t>Introduction</a:t>
            </a:r>
          </a:p>
        </p:txBody>
      </p:sp>
      <p:sp>
        <p:nvSpPr>
          <p:cNvPr id="2" name="Text Placeholder 5">
            <a:extLst>
              <a:ext uri="{FF2B5EF4-FFF2-40B4-BE49-F238E27FC236}">
                <a16:creationId xmlns:a16="http://schemas.microsoft.com/office/drawing/2014/main" id="{D8F28B2B-34DA-CECC-AFD1-325E03D7A3C5}"/>
              </a:ext>
            </a:extLst>
          </p:cNvPr>
          <p:cNvSpPr txBox="1">
            <a:spLocks/>
          </p:cNvSpPr>
          <p:nvPr/>
        </p:nvSpPr>
        <p:spPr>
          <a:xfrm>
            <a:off x="558800" y="984476"/>
            <a:ext cx="10165080" cy="513974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b="1" dirty="0">
                <a:solidFill>
                  <a:schemeClr val="bg1"/>
                </a:solidFill>
              </a:rPr>
              <a:t>Welcome back to Montalvo University! </a:t>
            </a:r>
          </a:p>
          <a:p>
            <a:pPr algn="ctr"/>
            <a:r>
              <a:rPr lang="en-US" dirty="0">
                <a:solidFill>
                  <a:schemeClr val="bg1"/>
                </a:solidFill>
              </a:rPr>
              <a:t>Bi-weekly series of technical reviews of Montalvo products, Application Studies, along with Selling and Troubleshooting Tips</a:t>
            </a:r>
          </a:p>
          <a:p>
            <a:pPr marL="0" indent="0" algn="ctr">
              <a:buNone/>
            </a:pPr>
            <a:endParaRPr lang="en-US" dirty="0">
              <a:solidFill>
                <a:schemeClr val="bg1"/>
              </a:solidFill>
            </a:endParaRPr>
          </a:p>
          <a:p>
            <a:pPr marL="0" indent="0" algn="ctr">
              <a:buNone/>
            </a:pPr>
            <a:r>
              <a:rPr lang="en-US" dirty="0">
                <a:solidFill>
                  <a:schemeClr val="bg1"/>
                </a:solidFill>
              </a:rPr>
              <a:t>The first semester we will be focusing on </a:t>
            </a:r>
            <a:r>
              <a:rPr lang="en-US" b="1" dirty="0">
                <a:solidFill>
                  <a:schemeClr val="bg1"/>
                </a:solidFill>
              </a:rPr>
              <a:t>Load Cells</a:t>
            </a:r>
          </a:p>
          <a:p>
            <a:pPr marL="0" indent="0" algn="ctr">
              <a:buNone/>
            </a:pPr>
            <a:r>
              <a:rPr lang="en-US" dirty="0">
                <a:solidFill>
                  <a:schemeClr val="bg1"/>
                </a:solidFill>
              </a:rPr>
              <a:t>This Week:</a:t>
            </a:r>
          </a:p>
          <a:p>
            <a:pPr algn="ctr">
              <a:buFont typeface="Arial" panose="020B0604020202020204" pitchFamily="34" charset="0"/>
              <a:buChar char="•"/>
            </a:pPr>
            <a:r>
              <a:rPr lang="en-US" b="1" u="sng" dirty="0">
                <a:solidFill>
                  <a:schemeClr val="bg1"/>
                </a:solidFill>
              </a:rPr>
              <a:t>General Product Overview along with basic (or not-so-basic) troubleshooting tips</a:t>
            </a:r>
          </a:p>
          <a:p>
            <a:pPr marL="0" indent="0" algn="ctr">
              <a:buNone/>
            </a:pPr>
            <a:r>
              <a:rPr lang="en-US" dirty="0">
                <a:solidFill>
                  <a:schemeClr val="bg1"/>
                </a:solidFill>
              </a:rPr>
              <a:t>Future Topics Include:</a:t>
            </a:r>
          </a:p>
          <a:p>
            <a:pPr algn="ctr">
              <a:buFont typeface="Arial" panose="020B0604020202020204" pitchFamily="34" charset="0"/>
              <a:buChar char="•"/>
            </a:pPr>
            <a:r>
              <a:rPr lang="en-US" dirty="0">
                <a:solidFill>
                  <a:schemeClr val="bg1"/>
                </a:solidFill>
              </a:rPr>
              <a:t>Identifying opportunities, proper selection and proper sizing </a:t>
            </a:r>
          </a:p>
          <a:p>
            <a:pPr algn="ctr">
              <a:buFont typeface="Arial" panose="020B0604020202020204" pitchFamily="34" charset="0"/>
              <a:buChar char="•"/>
            </a:pPr>
            <a:r>
              <a:rPr lang="en-US" dirty="0">
                <a:solidFill>
                  <a:schemeClr val="bg1"/>
                </a:solidFill>
              </a:rPr>
              <a:t>Load Cell manufacturing and quality control</a:t>
            </a:r>
          </a:p>
          <a:p>
            <a:pPr algn="ctr">
              <a:buFont typeface="Arial" panose="020B0604020202020204" pitchFamily="34" charset="0"/>
              <a:buChar char="•"/>
            </a:pPr>
            <a:r>
              <a:rPr lang="en-US" dirty="0">
                <a:solidFill>
                  <a:schemeClr val="bg1"/>
                </a:solidFill>
              </a:rPr>
              <a:t>Engineering behind the load cells and design philosophy</a:t>
            </a: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107090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10668" y="1669496"/>
            <a:ext cx="6682018" cy="1114742"/>
          </a:xfrm>
        </p:spPr>
        <p:txBody>
          <a:bodyPr>
            <a:normAutofit fontScale="90000"/>
          </a:bodyPr>
          <a:lstStyle/>
          <a:p>
            <a:pPr algn="l"/>
            <a:r>
              <a:rPr lang="en-US" dirty="0">
                <a:solidFill>
                  <a:schemeClr val="bg1"/>
                </a:solidFill>
              </a:rPr>
              <a:t>Models </a:t>
            </a:r>
            <a:br>
              <a:rPr lang="en-US" dirty="0">
                <a:solidFill>
                  <a:schemeClr val="bg1"/>
                </a:solidFill>
              </a:rPr>
            </a:br>
            <a:r>
              <a:rPr lang="en-US" dirty="0">
                <a:solidFill>
                  <a:schemeClr val="bg1"/>
                </a:solidFill>
              </a:rPr>
              <a:t>and Styles</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3</a:t>
            </a:fld>
            <a:endParaRPr lang="en-US" dirty="0"/>
          </a:p>
        </p:txBody>
      </p:sp>
      <p:pic>
        <p:nvPicPr>
          <p:cNvPr id="5" name="Picture 4">
            <a:extLst>
              <a:ext uri="{FF2B5EF4-FFF2-40B4-BE49-F238E27FC236}">
                <a16:creationId xmlns:a16="http://schemas.microsoft.com/office/drawing/2014/main" id="{531C6BDC-99A9-1449-1356-377138EC73A3}"/>
              </a:ext>
            </a:extLst>
          </p:cNvPr>
          <p:cNvPicPr>
            <a:picLocks noChangeAspect="1"/>
          </p:cNvPicPr>
          <p:nvPr/>
        </p:nvPicPr>
        <p:blipFill>
          <a:blip r:embed="rId3"/>
          <a:stretch>
            <a:fillRect/>
          </a:stretch>
        </p:blipFill>
        <p:spPr>
          <a:xfrm>
            <a:off x="3869825" y="254514"/>
            <a:ext cx="5330159" cy="6490510"/>
          </a:xfrm>
          <a:prstGeom prst="rect">
            <a:avLst/>
          </a:prstGeom>
        </p:spPr>
      </p:pic>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2440123" y="343386"/>
            <a:ext cx="6682018" cy="1821316"/>
          </a:xfrm>
        </p:spPr>
        <p:txBody>
          <a:bodyPr>
            <a:normAutofit fontScale="90000"/>
          </a:bodyPr>
          <a:lstStyle/>
          <a:p>
            <a:pPr algn="ctr"/>
            <a:r>
              <a:rPr lang="en-US" sz="4000" dirty="0">
                <a:solidFill>
                  <a:schemeClr val="bg1"/>
                </a:solidFill>
              </a:rPr>
              <a:t>Models and Styles</a:t>
            </a:r>
            <a:br>
              <a:rPr lang="en-US" sz="4000" dirty="0">
                <a:solidFill>
                  <a:schemeClr val="bg1"/>
                </a:solidFill>
              </a:rPr>
            </a:br>
            <a:br>
              <a:rPr lang="en-US" dirty="0">
                <a:solidFill>
                  <a:schemeClr val="bg1"/>
                </a:solidFill>
              </a:rPr>
            </a:br>
            <a:r>
              <a:rPr lang="en-US" sz="3600" dirty="0">
                <a:solidFill>
                  <a:schemeClr val="bg1"/>
                </a:solidFill>
              </a:rPr>
              <a:t>U-Series</a:t>
            </a:r>
            <a:br>
              <a:rPr lang="en-US" sz="3600" dirty="0">
                <a:solidFill>
                  <a:schemeClr val="bg1"/>
                </a:solidFill>
              </a:rPr>
            </a:br>
            <a:r>
              <a:rPr lang="en-US" sz="3600" dirty="0">
                <a:solidFill>
                  <a:schemeClr val="bg1"/>
                </a:solidFill>
              </a:rPr>
              <a:t> Under Pillow-block Style</a:t>
            </a:r>
            <a:endParaRPr lang="en-US"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4</a:t>
            </a:fld>
            <a:endParaRPr lang="en-US" dirty="0"/>
          </a:p>
        </p:txBody>
      </p:sp>
      <p:pic>
        <p:nvPicPr>
          <p:cNvPr id="3" name="Picture 0">
            <a:extLst>
              <a:ext uri="{FF2B5EF4-FFF2-40B4-BE49-F238E27FC236}">
                <a16:creationId xmlns:a16="http://schemas.microsoft.com/office/drawing/2014/main" id="{BA97D1E7-A9E9-39E5-8F89-D2F74A6A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67" y="2379550"/>
            <a:ext cx="3917386" cy="297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5" name="Object 3">
            <a:extLst>
              <a:ext uri="{FF2B5EF4-FFF2-40B4-BE49-F238E27FC236}">
                <a16:creationId xmlns:a16="http://schemas.microsoft.com/office/drawing/2014/main" id="{67669084-8A0B-4B82-378B-424267EB9383}"/>
              </a:ext>
            </a:extLst>
          </p:cNvPr>
          <p:cNvGraphicFramePr>
            <a:graphicFrameLocks noChangeAspect="1"/>
          </p:cNvGraphicFramePr>
          <p:nvPr>
            <p:extLst>
              <p:ext uri="{D42A27DB-BD31-4B8C-83A1-F6EECF244321}">
                <p14:modId xmlns:p14="http://schemas.microsoft.com/office/powerpoint/2010/main" val="2019195252"/>
              </p:ext>
            </p:extLst>
          </p:nvPr>
        </p:nvGraphicFramePr>
        <p:xfrm>
          <a:off x="133242" y="2379550"/>
          <a:ext cx="3983525" cy="2987644"/>
        </p:xfrm>
        <a:graphic>
          <a:graphicData uri="http://schemas.openxmlformats.org/presentationml/2006/ole">
            <mc:AlternateContent xmlns:mc="http://schemas.openxmlformats.org/markup-compatibility/2006">
              <mc:Choice xmlns:v="urn:schemas-microsoft-com:vml" Requires="v">
                <p:oleObj name="Photo Editor Photo" r:id="rId3" imgW="15238095" imgH="11428571" progId="MSPhotoEd.3">
                  <p:embed/>
                </p:oleObj>
              </mc:Choice>
              <mc:Fallback>
                <p:oleObj name="Photo Editor Photo" r:id="rId3" imgW="15238095" imgH="11428571" progId="MSPhotoEd.3">
                  <p:embed/>
                  <p:pic>
                    <p:nvPicPr>
                      <p:cNvPr id="5" name="Object 3">
                        <a:extLst>
                          <a:ext uri="{FF2B5EF4-FFF2-40B4-BE49-F238E27FC236}">
                            <a16:creationId xmlns:a16="http://schemas.microsoft.com/office/drawing/2014/main" id="{67669084-8A0B-4B82-378B-424267EB9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42" y="2379550"/>
                        <a:ext cx="3983525" cy="2987644"/>
                      </a:xfrm>
                      <a:prstGeom prst="rect">
                        <a:avLst/>
                      </a:prstGeom>
                    </p:spPr>
                  </p:pic>
                </p:oleObj>
              </mc:Fallback>
            </mc:AlternateContent>
          </a:graphicData>
        </a:graphic>
      </p:graphicFrame>
      <p:graphicFrame>
        <p:nvGraphicFramePr>
          <p:cNvPr id="6" name="Object 3">
            <a:extLst>
              <a:ext uri="{FF2B5EF4-FFF2-40B4-BE49-F238E27FC236}">
                <a16:creationId xmlns:a16="http://schemas.microsoft.com/office/drawing/2014/main" id="{69BB7907-24A0-951D-5FC6-1D08B55C8E91}"/>
              </a:ext>
            </a:extLst>
          </p:cNvPr>
          <p:cNvGraphicFramePr>
            <a:graphicFrameLocks noChangeAspect="1"/>
          </p:cNvGraphicFramePr>
          <p:nvPr>
            <p:extLst>
              <p:ext uri="{D42A27DB-BD31-4B8C-83A1-F6EECF244321}">
                <p14:modId xmlns:p14="http://schemas.microsoft.com/office/powerpoint/2010/main" val="1562436997"/>
              </p:ext>
            </p:extLst>
          </p:nvPr>
        </p:nvGraphicFramePr>
        <p:xfrm>
          <a:off x="8034153" y="2379550"/>
          <a:ext cx="3964219" cy="2973164"/>
        </p:xfrm>
        <a:graphic>
          <a:graphicData uri="http://schemas.openxmlformats.org/presentationml/2006/ole">
            <mc:AlternateContent xmlns:mc="http://schemas.openxmlformats.org/markup-compatibility/2006">
              <mc:Choice xmlns:v="urn:schemas-microsoft-com:vml" Requires="v">
                <p:oleObj name="Photo Editor Photo" r:id="rId5" imgW="14975390" imgH="11228571" progId="MSPhotoEd.3">
                  <p:embed/>
                </p:oleObj>
              </mc:Choice>
              <mc:Fallback>
                <p:oleObj name="Photo Editor Photo" r:id="rId5" imgW="14975390" imgH="11228571" progId="MSPhotoEd.3">
                  <p:embed/>
                  <p:pic>
                    <p:nvPicPr>
                      <p:cNvPr id="6" name="Object 3">
                        <a:extLst>
                          <a:ext uri="{FF2B5EF4-FFF2-40B4-BE49-F238E27FC236}">
                            <a16:creationId xmlns:a16="http://schemas.microsoft.com/office/drawing/2014/main" id="{69BB7907-24A0-951D-5FC6-1D08B55C8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4153" y="2379550"/>
                        <a:ext cx="3964219" cy="297316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869795A-D9F7-9DAB-84C0-0A378F69BBA9}"/>
              </a:ext>
            </a:extLst>
          </p:cNvPr>
          <p:cNvSpPr txBox="1"/>
          <p:nvPr/>
        </p:nvSpPr>
        <p:spPr>
          <a:xfrm>
            <a:off x="3365241" y="5659500"/>
            <a:ext cx="5999583" cy="707886"/>
          </a:xfrm>
          <a:prstGeom prst="rect">
            <a:avLst/>
          </a:prstGeom>
          <a:noFill/>
        </p:spPr>
        <p:txBody>
          <a:bodyPr wrap="square" rtlCol="0">
            <a:spAutoFit/>
          </a:bodyPr>
          <a:lstStyle/>
          <a:p>
            <a:pPr algn="ctr"/>
            <a:r>
              <a:rPr lang="en-US" sz="2000" b="1" dirty="0">
                <a:solidFill>
                  <a:schemeClr val="bg1"/>
                </a:solidFill>
              </a:rPr>
              <a:t>Heavy Duty applications – Harsh Environments  Typically High Loads and Tensions</a:t>
            </a:r>
          </a:p>
        </p:txBody>
      </p:sp>
    </p:spTree>
    <p:extLst>
      <p:ext uri="{BB962C8B-B14F-4D97-AF65-F5344CB8AC3E}">
        <p14:creationId xmlns:p14="http://schemas.microsoft.com/office/powerpoint/2010/main" val="309232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181413" y="5040587"/>
            <a:ext cx="9829175" cy="1114742"/>
          </a:xfrm>
        </p:spPr>
        <p:txBody>
          <a:bodyPr>
            <a:normAutofit fontScale="90000"/>
          </a:bodyPr>
          <a:lstStyle/>
          <a:p>
            <a:pPr algn="ctr"/>
            <a:r>
              <a:rPr lang="en-US" sz="3000" dirty="0">
                <a:solidFill>
                  <a:schemeClr val="bg1"/>
                </a:solidFill>
              </a:rPr>
              <a:t>U-Series</a:t>
            </a:r>
            <a:r>
              <a:rPr lang="en-US" dirty="0">
                <a:solidFill>
                  <a:schemeClr val="bg1"/>
                </a:solidFill>
              </a:rPr>
              <a:t> </a:t>
            </a:r>
            <a:br>
              <a:rPr lang="en-US" dirty="0">
                <a:solidFill>
                  <a:schemeClr val="bg1"/>
                </a:solidFill>
              </a:rPr>
            </a:br>
            <a:r>
              <a:rPr lang="en-US" sz="2500" dirty="0">
                <a:solidFill>
                  <a:schemeClr val="bg1"/>
                </a:solidFill>
              </a:rPr>
              <a:t>half-bridge semi-conductor strain gauge.</a:t>
            </a:r>
            <a:br>
              <a:rPr lang="en-US" sz="2500" dirty="0">
                <a:solidFill>
                  <a:schemeClr val="bg1"/>
                </a:solidFill>
              </a:rPr>
            </a:br>
            <a:r>
              <a:rPr lang="en-US" sz="2500" dirty="0">
                <a:solidFill>
                  <a:schemeClr val="bg1"/>
                </a:solidFill>
              </a:rPr>
              <a:t>5-vdc excitation voltage</a:t>
            </a:r>
            <a:br>
              <a:rPr lang="en-US" sz="2500" dirty="0">
                <a:solidFill>
                  <a:schemeClr val="bg1"/>
                </a:solidFill>
              </a:rPr>
            </a:br>
            <a:r>
              <a:rPr lang="en-US" sz="2500" dirty="0">
                <a:solidFill>
                  <a:schemeClr val="bg1"/>
                </a:solidFill>
              </a:rPr>
              <a:t>0-250</a:t>
            </a:r>
            <a:r>
              <a:rPr lang="en-US" sz="2500" cap="none" dirty="0">
                <a:solidFill>
                  <a:schemeClr val="bg1"/>
                </a:solidFill>
              </a:rPr>
              <a:t>mV Output Signal per Load Cell</a:t>
            </a:r>
            <a:br>
              <a:rPr lang="en-US" sz="2500" cap="none" dirty="0">
                <a:solidFill>
                  <a:schemeClr val="bg1"/>
                </a:solidFill>
              </a:rPr>
            </a:br>
            <a:r>
              <a:rPr lang="en-US" sz="2500" cap="none" dirty="0">
                <a:solidFill>
                  <a:schemeClr val="bg1"/>
                </a:solidFill>
              </a:rPr>
              <a:t>Nominal Strain Gauge Resistance approximately </a:t>
            </a:r>
            <a:br>
              <a:rPr lang="en-US" sz="2500" cap="none" dirty="0">
                <a:solidFill>
                  <a:schemeClr val="bg1"/>
                </a:solidFill>
              </a:rPr>
            </a:br>
            <a:r>
              <a:rPr lang="en-US" sz="2500" cap="none" dirty="0">
                <a:solidFill>
                  <a:schemeClr val="bg1"/>
                </a:solidFill>
              </a:rPr>
              <a:t>80 to 120 ohms</a:t>
            </a:r>
            <a:endParaRPr lang="en-US"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5</a:t>
            </a:fld>
            <a:endParaRPr lang="en-US" dirty="0"/>
          </a:p>
        </p:txBody>
      </p:sp>
      <p:pic>
        <p:nvPicPr>
          <p:cNvPr id="7" name="Picture 6">
            <a:extLst>
              <a:ext uri="{FF2B5EF4-FFF2-40B4-BE49-F238E27FC236}">
                <a16:creationId xmlns:a16="http://schemas.microsoft.com/office/drawing/2014/main" id="{F3CA0BD6-5EC8-9D94-21B3-E9C6DFE122B5}"/>
              </a:ext>
            </a:extLst>
          </p:cNvPr>
          <p:cNvPicPr>
            <a:picLocks noChangeAspect="1"/>
          </p:cNvPicPr>
          <p:nvPr/>
        </p:nvPicPr>
        <p:blipFill>
          <a:blip r:embed="rId2"/>
          <a:stretch>
            <a:fillRect/>
          </a:stretch>
        </p:blipFill>
        <p:spPr>
          <a:xfrm>
            <a:off x="1181412" y="556875"/>
            <a:ext cx="9829176" cy="4168338"/>
          </a:xfrm>
          <a:prstGeom prst="rect">
            <a:avLst/>
          </a:prstGeom>
        </p:spPr>
      </p:pic>
    </p:spTree>
    <p:extLst>
      <p:ext uri="{BB962C8B-B14F-4D97-AF65-F5344CB8AC3E}">
        <p14:creationId xmlns:p14="http://schemas.microsoft.com/office/powerpoint/2010/main" val="14200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2754991" y="4799856"/>
            <a:ext cx="6682018" cy="1516967"/>
          </a:xfrm>
        </p:spPr>
        <p:txBody>
          <a:bodyPr>
            <a:normAutofit fontScale="90000"/>
          </a:bodyPr>
          <a:lstStyle/>
          <a:p>
            <a:pPr algn="ctr"/>
            <a:r>
              <a:rPr lang="en-US" sz="2700" dirty="0">
                <a:solidFill>
                  <a:schemeClr val="bg1"/>
                </a:solidFill>
              </a:rPr>
              <a:t>Cartridge style – Our “es” Series</a:t>
            </a:r>
            <a:br>
              <a:rPr lang="en-US" sz="2700" dirty="0">
                <a:solidFill>
                  <a:schemeClr val="bg1"/>
                </a:solidFill>
              </a:rPr>
            </a:br>
            <a:r>
              <a:rPr lang="en-US" sz="2700" dirty="0">
                <a:solidFill>
                  <a:schemeClr val="bg1"/>
                </a:solidFill>
              </a:rPr>
              <a:t>Most common style</a:t>
            </a:r>
            <a:br>
              <a:rPr lang="en-US" sz="2700" dirty="0">
                <a:solidFill>
                  <a:schemeClr val="bg1"/>
                </a:solidFill>
              </a:rPr>
            </a:br>
            <a:r>
              <a:rPr lang="en-US" sz="2700" dirty="0">
                <a:solidFill>
                  <a:schemeClr val="bg1"/>
                </a:solidFill>
              </a:rPr>
              <a:t>our best selling style</a:t>
            </a:r>
            <a:br>
              <a:rPr lang="en-US" sz="2700" dirty="0">
                <a:solidFill>
                  <a:schemeClr val="bg1"/>
                </a:solidFill>
              </a:rPr>
            </a:br>
            <a:r>
              <a:rPr lang="en-US" sz="2700" dirty="0">
                <a:solidFill>
                  <a:schemeClr val="bg1"/>
                </a:solidFill>
              </a:rPr>
              <a:t>Simple, rugged, reliable</a:t>
            </a:r>
            <a:br>
              <a:rPr lang="en-US" sz="2700" dirty="0">
                <a:solidFill>
                  <a:schemeClr val="bg1"/>
                </a:solidFill>
              </a:rPr>
            </a:br>
            <a:r>
              <a:rPr lang="en-US" sz="2700" dirty="0">
                <a:solidFill>
                  <a:schemeClr val="bg1"/>
                </a:solidFill>
              </a:rPr>
              <a:t>Easy to install – great for retrofits</a:t>
            </a:r>
            <a:br>
              <a:rPr lang="en-US" sz="2000" dirty="0">
                <a:solidFill>
                  <a:schemeClr val="bg1"/>
                </a:solidFill>
              </a:rPr>
            </a:br>
            <a:br>
              <a:rPr lang="en-US" sz="2000" dirty="0">
                <a:solidFill>
                  <a:schemeClr val="bg1"/>
                </a:solidFill>
              </a:rPr>
            </a:br>
            <a:endParaRPr lang="en-US" sz="2000"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6</a:t>
            </a:fld>
            <a:endParaRPr lang="en-US" dirty="0"/>
          </a:p>
        </p:txBody>
      </p:sp>
      <p:pic>
        <p:nvPicPr>
          <p:cNvPr id="5" name="Picture 4">
            <a:extLst>
              <a:ext uri="{FF2B5EF4-FFF2-40B4-BE49-F238E27FC236}">
                <a16:creationId xmlns:a16="http://schemas.microsoft.com/office/drawing/2014/main" id="{E34C05CA-8737-40F0-755D-6CCB8358A0C1}"/>
              </a:ext>
            </a:extLst>
          </p:cNvPr>
          <p:cNvPicPr>
            <a:picLocks noChangeAspect="1"/>
          </p:cNvPicPr>
          <p:nvPr/>
        </p:nvPicPr>
        <p:blipFill>
          <a:blip r:embed="rId2"/>
          <a:stretch>
            <a:fillRect/>
          </a:stretch>
        </p:blipFill>
        <p:spPr>
          <a:xfrm>
            <a:off x="578826" y="1129260"/>
            <a:ext cx="3069885" cy="2855508"/>
          </a:xfrm>
          <a:prstGeom prst="rect">
            <a:avLst/>
          </a:prstGeom>
        </p:spPr>
      </p:pic>
      <p:pic>
        <p:nvPicPr>
          <p:cNvPr id="8" name="Picture 7">
            <a:extLst>
              <a:ext uri="{FF2B5EF4-FFF2-40B4-BE49-F238E27FC236}">
                <a16:creationId xmlns:a16="http://schemas.microsoft.com/office/drawing/2014/main" id="{0E87CEC3-F335-E9BB-6115-4A42D1454E4C}"/>
              </a:ext>
            </a:extLst>
          </p:cNvPr>
          <p:cNvPicPr>
            <a:picLocks noChangeAspect="1"/>
          </p:cNvPicPr>
          <p:nvPr/>
        </p:nvPicPr>
        <p:blipFill>
          <a:blip r:embed="rId3"/>
          <a:stretch>
            <a:fillRect/>
          </a:stretch>
        </p:blipFill>
        <p:spPr>
          <a:xfrm>
            <a:off x="4414270" y="1119332"/>
            <a:ext cx="3104936" cy="2865436"/>
          </a:xfrm>
          <a:prstGeom prst="rect">
            <a:avLst/>
          </a:prstGeom>
        </p:spPr>
      </p:pic>
      <p:pic>
        <p:nvPicPr>
          <p:cNvPr id="10" name="Picture 9">
            <a:extLst>
              <a:ext uri="{FF2B5EF4-FFF2-40B4-BE49-F238E27FC236}">
                <a16:creationId xmlns:a16="http://schemas.microsoft.com/office/drawing/2014/main" id="{2E90D116-667E-1459-E927-F54D0076F431}"/>
              </a:ext>
            </a:extLst>
          </p:cNvPr>
          <p:cNvPicPr>
            <a:picLocks noChangeAspect="1"/>
          </p:cNvPicPr>
          <p:nvPr/>
        </p:nvPicPr>
        <p:blipFill>
          <a:blip r:embed="rId4"/>
          <a:stretch>
            <a:fillRect/>
          </a:stretch>
        </p:blipFill>
        <p:spPr>
          <a:xfrm>
            <a:off x="8284765" y="1119332"/>
            <a:ext cx="3104936" cy="2855509"/>
          </a:xfrm>
          <a:prstGeom prst="rect">
            <a:avLst/>
          </a:prstGeom>
        </p:spPr>
      </p:pic>
    </p:spTree>
    <p:extLst>
      <p:ext uri="{BB962C8B-B14F-4D97-AF65-F5344CB8AC3E}">
        <p14:creationId xmlns:p14="http://schemas.microsoft.com/office/powerpoint/2010/main" val="218193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2830410" y="5232877"/>
            <a:ext cx="6682018" cy="1114742"/>
          </a:xfrm>
        </p:spPr>
        <p:txBody>
          <a:bodyPr>
            <a:noAutofit/>
          </a:bodyPr>
          <a:lstStyle/>
          <a:p>
            <a:pPr algn="ctr"/>
            <a:br>
              <a:rPr lang="en-US" sz="2000" dirty="0">
                <a:solidFill>
                  <a:schemeClr val="bg1"/>
                </a:solidFill>
              </a:rPr>
            </a:br>
            <a:r>
              <a:rPr lang="en-US" sz="2000" dirty="0">
                <a:solidFill>
                  <a:schemeClr val="bg1"/>
                </a:solidFill>
              </a:rPr>
              <a:t>Half-bridge semi-conductor strain gauge </a:t>
            </a:r>
            <a:br>
              <a:rPr lang="en-US" sz="2000" dirty="0">
                <a:solidFill>
                  <a:schemeClr val="bg1"/>
                </a:solidFill>
              </a:rPr>
            </a:br>
            <a:r>
              <a:rPr lang="en-US" sz="2000" dirty="0">
                <a:solidFill>
                  <a:schemeClr val="bg1"/>
                </a:solidFill>
              </a:rPr>
              <a:t>5-vdc excitation voltage</a:t>
            </a:r>
            <a:br>
              <a:rPr lang="en-US" sz="2000" dirty="0">
                <a:solidFill>
                  <a:schemeClr val="bg1"/>
                </a:solidFill>
              </a:rPr>
            </a:br>
            <a:r>
              <a:rPr lang="en-US" sz="2000" dirty="0">
                <a:solidFill>
                  <a:schemeClr val="bg1"/>
                </a:solidFill>
              </a:rPr>
              <a:t>0-250</a:t>
            </a:r>
            <a:r>
              <a:rPr lang="en-US" sz="2000" cap="none" dirty="0">
                <a:solidFill>
                  <a:schemeClr val="bg1"/>
                </a:solidFill>
              </a:rPr>
              <a:t>mV Output Signal per Load Cell</a:t>
            </a:r>
            <a:br>
              <a:rPr lang="en-US" sz="2000" cap="none" dirty="0">
                <a:solidFill>
                  <a:schemeClr val="bg1"/>
                </a:solidFill>
              </a:rPr>
            </a:br>
            <a:r>
              <a:rPr lang="en-US" sz="2000" cap="none" dirty="0">
                <a:solidFill>
                  <a:schemeClr val="bg1"/>
                </a:solidFill>
              </a:rPr>
              <a:t>Nominal Strain Gauge Resistance approximately </a:t>
            </a:r>
            <a:br>
              <a:rPr lang="en-US" sz="2000" cap="none" dirty="0">
                <a:solidFill>
                  <a:schemeClr val="bg1"/>
                </a:solidFill>
              </a:rPr>
            </a:br>
            <a:r>
              <a:rPr lang="en-US" sz="2000" cap="none" dirty="0">
                <a:solidFill>
                  <a:schemeClr val="bg1"/>
                </a:solidFill>
              </a:rPr>
              <a:t>80 to 120 ohms</a:t>
            </a:r>
            <a:endParaRPr lang="en-US" sz="2000"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7</a:t>
            </a:fld>
            <a:endParaRPr lang="en-US" dirty="0"/>
          </a:p>
        </p:txBody>
      </p:sp>
      <p:pic>
        <p:nvPicPr>
          <p:cNvPr id="9" name="Picture 8">
            <a:extLst>
              <a:ext uri="{FF2B5EF4-FFF2-40B4-BE49-F238E27FC236}">
                <a16:creationId xmlns:a16="http://schemas.microsoft.com/office/drawing/2014/main" id="{1E8593D4-C12A-93D8-9255-26149B8122FA}"/>
              </a:ext>
            </a:extLst>
          </p:cNvPr>
          <p:cNvPicPr>
            <a:picLocks noChangeAspect="1"/>
          </p:cNvPicPr>
          <p:nvPr/>
        </p:nvPicPr>
        <p:blipFill>
          <a:blip r:embed="rId2"/>
          <a:stretch>
            <a:fillRect/>
          </a:stretch>
        </p:blipFill>
        <p:spPr>
          <a:xfrm>
            <a:off x="1585373" y="208231"/>
            <a:ext cx="9021254" cy="4945988"/>
          </a:xfrm>
          <a:prstGeom prst="rect">
            <a:avLst/>
          </a:prstGeom>
        </p:spPr>
      </p:pic>
    </p:spTree>
    <p:extLst>
      <p:ext uri="{BB962C8B-B14F-4D97-AF65-F5344CB8AC3E}">
        <p14:creationId xmlns:p14="http://schemas.microsoft.com/office/powerpoint/2010/main" val="16710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0" y="2056657"/>
            <a:ext cx="5868955" cy="1114742"/>
          </a:xfrm>
        </p:spPr>
        <p:txBody>
          <a:bodyPr>
            <a:normAutofit fontScale="90000"/>
          </a:bodyPr>
          <a:lstStyle/>
          <a:p>
            <a:pPr algn="ctr"/>
            <a:r>
              <a:rPr lang="en-US" sz="3000" dirty="0">
                <a:solidFill>
                  <a:schemeClr val="bg1"/>
                </a:solidFill>
              </a:rPr>
              <a:t>LP or “low profile load cells</a:t>
            </a:r>
            <a:br>
              <a:rPr lang="en-US" sz="3000" dirty="0">
                <a:solidFill>
                  <a:schemeClr val="bg1"/>
                </a:solidFill>
              </a:rPr>
            </a:br>
            <a:r>
              <a:rPr lang="en-US" sz="3000" dirty="0">
                <a:solidFill>
                  <a:schemeClr val="bg1"/>
                </a:solidFill>
              </a:rPr>
              <a:t>Full-bridge foil-gauge construction</a:t>
            </a:r>
            <a:br>
              <a:rPr lang="en-US" sz="3000" dirty="0">
                <a:solidFill>
                  <a:schemeClr val="bg1"/>
                </a:solidFill>
              </a:rPr>
            </a:br>
            <a:r>
              <a:rPr lang="en-US" sz="3000" dirty="0">
                <a:solidFill>
                  <a:schemeClr val="bg1"/>
                </a:solidFill>
              </a:rPr>
              <a:t>to compete with FMS and </a:t>
            </a:r>
            <a:r>
              <a:rPr lang="en-US" sz="3000" dirty="0" err="1">
                <a:solidFill>
                  <a:schemeClr val="bg1"/>
                </a:solidFill>
              </a:rPr>
              <a:t>e&amp;L</a:t>
            </a:r>
            <a:br>
              <a:rPr lang="en-US" sz="3000" dirty="0">
                <a:solidFill>
                  <a:schemeClr val="bg1"/>
                </a:solidFill>
              </a:rPr>
            </a:br>
            <a:r>
              <a:rPr lang="en-US" sz="3000" dirty="0">
                <a:solidFill>
                  <a:schemeClr val="bg1"/>
                </a:solidFill>
              </a:rPr>
              <a:t>Drop-in replacements</a:t>
            </a:r>
            <a:br>
              <a:rPr lang="en-US" sz="3000" dirty="0">
                <a:solidFill>
                  <a:schemeClr val="bg1"/>
                </a:solidFill>
              </a:rPr>
            </a:br>
            <a:endParaRPr lang="en-US" sz="3000"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8</a:t>
            </a:fld>
            <a:endParaRPr lang="en-US" dirty="0"/>
          </a:p>
        </p:txBody>
      </p:sp>
      <p:pic>
        <p:nvPicPr>
          <p:cNvPr id="7" name="Picture 6">
            <a:extLst>
              <a:ext uri="{FF2B5EF4-FFF2-40B4-BE49-F238E27FC236}">
                <a16:creationId xmlns:a16="http://schemas.microsoft.com/office/drawing/2014/main" id="{15588403-17DD-855B-CD06-3F175E4E4AAF}"/>
              </a:ext>
            </a:extLst>
          </p:cNvPr>
          <p:cNvPicPr>
            <a:picLocks noChangeAspect="1"/>
          </p:cNvPicPr>
          <p:nvPr/>
        </p:nvPicPr>
        <p:blipFill>
          <a:blip r:embed="rId2"/>
          <a:stretch>
            <a:fillRect/>
          </a:stretch>
        </p:blipFill>
        <p:spPr>
          <a:xfrm>
            <a:off x="5938308" y="141989"/>
            <a:ext cx="4899025" cy="6603035"/>
          </a:xfrm>
          <a:prstGeom prst="rect">
            <a:avLst/>
          </a:prstGeom>
        </p:spPr>
      </p:pic>
      <p:pic>
        <p:nvPicPr>
          <p:cNvPr id="9" name="Picture 8">
            <a:extLst>
              <a:ext uri="{FF2B5EF4-FFF2-40B4-BE49-F238E27FC236}">
                <a16:creationId xmlns:a16="http://schemas.microsoft.com/office/drawing/2014/main" id="{C24BF168-96B8-804D-2A4C-26FF2421440E}"/>
              </a:ext>
            </a:extLst>
          </p:cNvPr>
          <p:cNvPicPr>
            <a:picLocks noChangeAspect="1"/>
          </p:cNvPicPr>
          <p:nvPr/>
        </p:nvPicPr>
        <p:blipFill>
          <a:blip r:embed="rId3"/>
          <a:stretch>
            <a:fillRect/>
          </a:stretch>
        </p:blipFill>
        <p:spPr>
          <a:xfrm>
            <a:off x="6232849" y="3237722"/>
            <a:ext cx="957177" cy="740286"/>
          </a:xfrm>
          <a:prstGeom prst="rect">
            <a:avLst/>
          </a:prstGeom>
        </p:spPr>
      </p:pic>
    </p:spTree>
    <p:extLst>
      <p:ext uri="{BB962C8B-B14F-4D97-AF65-F5344CB8AC3E}">
        <p14:creationId xmlns:p14="http://schemas.microsoft.com/office/powerpoint/2010/main" val="114031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2657925" y="5009053"/>
            <a:ext cx="6682018" cy="1114742"/>
          </a:xfrm>
        </p:spPr>
        <p:txBody>
          <a:bodyPr>
            <a:normAutofit fontScale="90000"/>
          </a:bodyPr>
          <a:lstStyle/>
          <a:p>
            <a:pPr algn="ctr"/>
            <a:r>
              <a:rPr lang="en-US" sz="2000" dirty="0">
                <a:solidFill>
                  <a:schemeClr val="bg1"/>
                </a:solidFill>
              </a:rPr>
              <a:t>FULL-BRIGE FOIL GAUGE CONSTRUCTION</a:t>
            </a:r>
            <a:br>
              <a:rPr lang="en-US" sz="2000" dirty="0">
                <a:solidFill>
                  <a:schemeClr val="bg1"/>
                </a:solidFill>
              </a:rPr>
            </a:br>
            <a:r>
              <a:rPr lang="en-US" sz="2000" dirty="0">
                <a:solidFill>
                  <a:schemeClr val="bg1"/>
                </a:solidFill>
              </a:rPr>
              <a:t>utilizes 10 vdc excitation voltage input and 10</a:t>
            </a:r>
            <a:r>
              <a:rPr lang="en-US" sz="2000" cap="none" dirty="0">
                <a:solidFill>
                  <a:schemeClr val="bg1"/>
                </a:solidFill>
              </a:rPr>
              <a:t>mV OUTPUT</a:t>
            </a:r>
            <a:br>
              <a:rPr lang="en-US" sz="2000" cap="none" dirty="0">
                <a:solidFill>
                  <a:schemeClr val="bg1"/>
                </a:solidFill>
              </a:rPr>
            </a:br>
            <a:r>
              <a:rPr lang="en-US" sz="2000" cap="none" dirty="0">
                <a:solidFill>
                  <a:schemeClr val="bg1"/>
                </a:solidFill>
              </a:rPr>
              <a:t>LOWER SPECIFIC OUTPUT – STABILITY</a:t>
            </a:r>
            <a:br>
              <a:rPr lang="en-US" sz="2000" cap="none" dirty="0">
                <a:solidFill>
                  <a:schemeClr val="bg1"/>
                </a:solidFill>
              </a:rPr>
            </a:br>
            <a:r>
              <a:rPr lang="en-US" sz="2000" cap="none" dirty="0">
                <a:solidFill>
                  <a:schemeClr val="bg1"/>
                </a:solidFill>
              </a:rPr>
              <a:t>LOWER RESOLUTION</a:t>
            </a:r>
            <a:br>
              <a:rPr lang="en-US" sz="5400" cap="none" dirty="0">
                <a:solidFill>
                  <a:schemeClr val="bg1"/>
                </a:solidFill>
              </a:rPr>
            </a:br>
            <a:r>
              <a:rPr lang="en-US" sz="2200" cap="none" dirty="0">
                <a:solidFill>
                  <a:schemeClr val="bg1"/>
                </a:solidFill>
              </a:rPr>
              <a:t>Nominal Strain Gauge Resistance approximately </a:t>
            </a:r>
            <a:br>
              <a:rPr lang="en-US" sz="2200" cap="none" dirty="0">
                <a:solidFill>
                  <a:schemeClr val="bg1"/>
                </a:solidFill>
              </a:rPr>
            </a:br>
            <a:r>
              <a:rPr lang="en-US" sz="2200" cap="none" dirty="0">
                <a:solidFill>
                  <a:schemeClr val="bg1"/>
                </a:solidFill>
              </a:rPr>
              <a:t>350 ohms</a:t>
            </a:r>
            <a:endParaRPr lang="en-US" sz="2200" dirty="0">
              <a:solidFill>
                <a:schemeClr val="bg1"/>
              </a:solidFill>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9</a:t>
            </a:fld>
            <a:endParaRPr lang="en-US" dirty="0"/>
          </a:p>
        </p:txBody>
      </p:sp>
      <p:pic>
        <p:nvPicPr>
          <p:cNvPr id="5" name="Picture 4">
            <a:extLst>
              <a:ext uri="{FF2B5EF4-FFF2-40B4-BE49-F238E27FC236}">
                <a16:creationId xmlns:a16="http://schemas.microsoft.com/office/drawing/2014/main" id="{2AA6CAB7-9093-25B9-CFAD-7219BA8847CC}"/>
              </a:ext>
            </a:extLst>
          </p:cNvPr>
          <p:cNvPicPr>
            <a:picLocks noChangeAspect="1"/>
          </p:cNvPicPr>
          <p:nvPr/>
        </p:nvPicPr>
        <p:blipFill>
          <a:blip r:embed="rId2"/>
          <a:stretch>
            <a:fillRect/>
          </a:stretch>
        </p:blipFill>
        <p:spPr>
          <a:xfrm>
            <a:off x="2243315" y="560385"/>
            <a:ext cx="7705370" cy="3819400"/>
          </a:xfrm>
          <a:prstGeom prst="rect">
            <a:avLst/>
          </a:prstGeom>
        </p:spPr>
      </p:pic>
    </p:spTree>
    <p:extLst>
      <p:ext uri="{BB962C8B-B14F-4D97-AF65-F5344CB8AC3E}">
        <p14:creationId xmlns:p14="http://schemas.microsoft.com/office/powerpoint/2010/main" val="33620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Montalvo U-Template.potx" id="{549AB89C-B340-428B-80F9-EFD420FB7200}" vid="{E54476E2-BB67-43F1-A0B5-4569C57C8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26E0C9-B2AA-42E6-97B6-E1B7D9EAF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Montalvo U-Template</Template>
  <TotalTime>953</TotalTime>
  <Words>1071</Words>
  <Application>Microsoft Office PowerPoint</Application>
  <PresentationFormat>Widescreen</PresentationFormat>
  <Paragraphs>95</Paragraphs>
  <Slides>17</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Arial</vt:lpstr>
      <vt:lpstr>Calibri</vt:lpstr>
      <vt:lpstr>Franklin Gothic Book</vt:lpstr>
      <vt:lpstr>Franklin Gothic Medium</vt:lpstr>
      <vt:lpstr>Trade Gothic LT Pro</vt:lpstr>
      <vt:lpstr>Tw Cen MT</vt:lpstr>
      <vt:lpstr>Wingdings</vt:lpstr>
      <vt:lpstr>Wingdings 3</vt:lpstr>
      <vt:lpstr>Integral</vt:lpstr>
      <vt:lpstr>Photo Editor Photo</vt:lpstr>
      <vt:lpstr>Montalvo University LoadCell overview  and  troubleshooting</vt:lpstr>
      <vt:lpstr>Introduction</vt:lpstr>
      <vt:lpstr>Models  and Styles</vt:lpstr>
      <vt:lpstr>Models and Styles  U-Series  Under Pillow-block Style</vt:lpstr>
      <vt:lpstr>U-Series  half-bridge semi-conductor strain gauge. 5-vdc excitation voltage 0-250mV Output Signal per Load Cell Nominal Strain Gauge Resistance approximately  80 to 120 ohms</vt:lpstr>
      <vt:lpstr>Cartridge style – Our “es” Series Most common style our best selling style Simple, rugged, reliable Easy to install – great for retrofits  </vt:lpstr>
      <vt:lpstr> Half-bridge semi-conductor strain gauge  5-vdc excitation voltage 0-250mV Output Signal per Load Cell Nominal Strain Gauge Resistance approximately  80 to 120 ohms</vt:lpstr>
      <vt:lpstr>LP or “low profile load cells Full-bridge foil-gauge construction to compete with FMS and e&amp;L Drop-in replacements </vt:lpstr>
      <vt:lpstr>FULL-BRIGE FOIL GAUGE CONSTRUCTION utilizes 10 vdc excitation voltage input and 10mV OUTPUT LOWER SPECIFIC OUTPUT – STABILITY LOWER RESOLUTION Nominal Strain Gauge Resistance approximately  350 ohms</vt:lpstr>
      <vt:lpstr>Other styles and configurations  all of these styles utilize half-bridge semi-conductor strain gauges</vt:lpstr>
      <vt:lpstr>Load Cell Installation Pro Tips to Ensure Success U-Series </vt:lpstr>
      <vt:lpstr>Load Cell Installation Pro Tips to Ensure Success  ES-Series</vt:lpstr>
      <vt:lpstr>Load Cell Installation Pro Tips to Ensure Success ES-Series </vt:lpstr>
      <vt:lpstr>Load Cell Installation Pro Tips to Ensure Success</vt:lpstr>
      <vt:lpstr>Managing Technical calls for support related to calibration of load cells</vt:lpstr>
      <vt:lpstr>managing Technical calls for support related to calibration of load cells (cont.)</vt:lpstr>
      <vt:lpstr>In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Montalvo U: Topic</dc:title>
  <dc:creator>Brockelbank, Doug</dc:creator>
  <cp:lastModifiedBy>Brockelbank, Doug</cp:lastModifiedBy>
  <cp:revision>2</cp:revision>
  <dcterms:created xsi:type="dcterms:W3CDTF">2024-01-10T20:10:35Z</dcterms:created>
  <dcterms:modified xsi:type="dcterms:W3CDTF">2024-01-12T14:27:40Z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